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72" r:id="rId1"/>
    <p:sldMasterId id="2147483684" r:id="rId2"/>
  </p:sldMasterIdLst>
  <p:notesMasterIdLst>
    <p:notesMasterId r:id="rId17"/>
  </p:notesMasterIdLst>
  <p:sldIdLst>
    <p:sldId id="290" r:id="rId3"/>
    <p:sldId id="277" r:id="rId4"/>
    <p:sldId id="280" r:id="rId5"/>
    <p:sldId id="262" r:id="rId6"/>
    <p:sldId id="295" r:id="rId7"/>
    <p:sldId id="263" r:id="rId8"/>
    <p:sldId id="264" r:id="rId9"/>
    <p:sldId id="276" r:id="rId10"/>
    <p:sldId id="284" r:id="rId11"/>
    <p:sldId id="268" r:id="rId12"/>
    <p:sldId id="269" r:id="rId13"/>
    <p:sldId id="270" r:id="rId14"/>
    <p:sldId id="294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FFFFCC"/>
    <a:srgbClr val="009900"/>
    <a:srgbClr val="666699"/>
    <a:srgbClr val="AC4810"/>
    <a:srgbClr val="996600"/>
    <a:srgbClr val="996633"/>
    <a:srgbClr val="CC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82111" autoAdjust="0"/>
  </p:normalViewPr>
  <p:slideViewPr>
    <p:cSldViewPr>
      <p:cViewPr>
        <p:scale>
          <a:sx n="66" d="100"/>
          <a:sy n="66" d="100"/>
        </p:scale>
        <p:origin x="-1746" y="-25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B0CD50-F39C-45AA-B5E4-33FF1E9CB647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9902029A-C863-4D4E-9DCC-E78BD165D13B}" type="parTrans" cxnId="{3BB4A2F3-C782-4A2A-823C-1D193C7E9155}">
      <dgm:prSet/>
      <dgm:spPr/>
      <dgm:t>
        <a:bodyPr/>
        <a:lstStyle/>
        <a:p>
          <a:endParaRPr lang="ru-RU"/>
        </a:p>
      </dgm:t>
    </dgm:pt>
    <dgm:pt modelId="{8D5ECA81-5FA4-48AE-8B13-011C55132E58}" type="sibTrans" cxnId="{3BB4A2F3-C782-4A2A-823C-1D193C7E9155}">
      <dgm:prSet/>
      <dgm:spPr/>
      <dgm:t>
        <a:bodyPr/>
        <a:lstStyle/>
        <a:p>
          <a:endParaRPr lang="ru-RU"/>
        </a:p>
      </dgm:t>
    </dgm:pt>
    <dgm:pt modelId="{B65E3D6D-6A49-4EA3-8FDA-5E78705B39CA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F37FA43B-40A0-4EBE-95CD-D1318829FCD1}" type="parTrans" cxnId="{792DA93A-DD76-4520-9EB9-7D4866339F5A}">
      <dgm:prSet/>
      <dgm:spPr/>
      <dgm:t>
        <a:bodyPr/>
        <a:lstStyle/>
        <a:p>
          <a:endParaRPr lang="ru-RU"/>
        </a:p>
      </dgm:t>
    </dgm:pt>
    <dgm:pt modelId="{B386877E-5EFE-467D-8093-942752DF2233}" type="sibTrans" cxnId="{792DA93A-DD76-4520-9EB9-7D4866339F5A}">
      <dgm:prSet/>
      <dgm:spPr/>
      <dgm:t>
        <a:bodyPr/>
        <a:lstStyle/>
        <a:p>
          <a:endParaRPr lang="ru-RU"/>
        </a:p>
      </dgm:t>
    </dgm:pt>
    <dgm:pt modelId="{10645267-A55E-4AD8-BD22-187A30997350}">
      <dgm:prSet phldrT="[Текст]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ЭКОЛОГИЧЕСКИЙ МОНИТОРИНГ ВОДНЫХ ОБЪЕКТОВ</a:t>
          </a:r>
          <a:endParaRPr lang="ru-RU" b="1" dirty="0"/>
        </a:p>
      </dgm:t>
    </dgm:pt>
    <dgm:pt modelId="{8BF2227D-46AC-430F-AE21-84F9257F34C2}" type="parTrans" cxnId="{9B813D7C-7EA6-405B-82B5-DB95C33BAFDF}">
      <dgm:prSet/>
      <dgm:spPr/>
      <dgm:t>
        <a:bodyPr/>
        <a:lstStyle/>
        <a:p>
          <a:endParaRPr lang="ru-RU"/>
        </a:p>
      </dgm:t>
    </dgm:pt>
    <dgm:pt modelId="{DE04160A-604B-4370-8CFA-258B5703B234}" type="sibTrans" cxnId="{9B813D7C-7EA6-405B-82B5-DB95C33BAFDF}">
      <dgm:prSet/>
      <dgm:spPr/>
      <dgm:t>
        <a:bodyPr/>
        <a:lstStyle/>
        <a:p>
          <a:endParaRPr lang="ru-RU"/>
        </a:p>
      </dgm:t>
    </dgm:pt>
    <dgm:pt modelId="{0D8F7590-6D64-40A0-83DD-FF834AF3579A}">
      <dgm:prSet phldrT="[Текст]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ОРГАНИЗАЦИЯ СИСТЕМ ЭКОЛОГИЧЕСКОГО МЕНЕДЖМЕНТА</a:t>
          </a:r>
          <a:endParaRPr lang="ru-RU" b="1" dirty="0"/>
        </a:p>
      </dgm:t>
    </dgm:pt>
    <dgm:pt modelId="{ADA3FBC5-C259-4FE4-8A87-0212E0FBDDD4}" type="sibTrans" cxnId="{4290FAE4-0584-4CB9-91DA-BBC96A166771}">
      <dgm:prSet/>
      <dgm:spPr/>
      <dgm:t>
        <a:bodyPr/>
        <a:lstStyle/>
        <a:p>
          <a:endParaRPr lang="ru-RU"/>
        </a:p>
      </dgm:t>
    </dgm:pt>
    <dgm:pt modelId="{2B9A757E-12AE-4582-A8E8-61EE5FBC9F13}" type="parTrans" cxnId="{4290FAE4-0584-4CB9-91DA-BBC96A166771}">
      <dgm:prSet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446AE11B-E983-4552-A7C1-A9D0DE3D586A}">
      <dgm:prSet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РАЗРАБОТКА МЕРОПРИЯТИЙ</a:t>
          </a:r>
          <a:r>
            <a:rPr lang="en-US" b="1" dirty="0" smtClean="0"/>
            <a:t> </a:t>
          </a:r>
          <a:r>
            <a:rPr lang="ru-RU" b="1" dirty="0" smtClean="0"/>
            <a:t>ПО ОХРАНЕ ОКРУЖАЮЩЕЙ СРЕДЫ</a:t>
          </a:r>
          <a:endParaRPr lang="ru-RU" b="1" dirty="0"/>
        </a:p>
      </dgm:t>
    </dgm:pt>
    <dgm:pt modelId="{99B80227-6300-4FF5-B311-9AA32E2B5AA5}" type="parTrans" cxnId="{E6E7E8AE-D271-4C9D-9D95-29125D543030}">
      <dgm:prSet/>
      <dgm:spPr/>
      <dgm:t>
        <a:bodyPr/>
        <a:lstStyle/>
        <a:p>
          <a:endParaRPr lang="ru-RU"/>
        </a:p>
      </dgm:t>
    </dgm:pt>
    <dgm:pt modelId="{BBA8C733-5EEA-457B-B1C0-2F2F3F375C0D}" type="sibTrans" cxnId="{E6E7E8AE-D271-4C9D-9D95-29125D543030}">
      <dgm:prSet/>
      <dgm:spPr/>
      <dgm:t>
        <a:bodyPr/>
        <a:lstStyle/>
        <a:p>
          <a:endParaRPr lang="ru-RU"/>
        </a:p>
      </dgm:t>
    </dgm:pt>
    <dgm:pt modelId="{20391518-5449-4E23-B9C3-8D9F4143DDAE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67F6E482-1532-42EE-86ED-5347A08A3A9D}" type="parTrans" cxnId="{114C4FDE-873E-4ADD-8F97-549B98EEE05D}">
      <dgm:prSet/>
      <dgm:spPr/>
      <dgm:t>
        <a:bodyPr/>
        <a:lstStyle/>
        <a:p>
          <a:endParaRPr lang="ru-RU"/>
        </a:p>
      </dgm:t>
    </dgm:pt>
    <dgm:pt modelId="{9C80DFA1-5267-4E78-93AB-74E309FD10B1}" type="sibTrans" cxnId="{114C4FDE-873E-4ADD-8F97-549B98EEE05D}">
      <dgm:prSet/>
      <dgm:spPr/>
      <dgm:t>
        <a:bodyPr/>
        <a:lstStyle/>
        <a:p>
          <a:endParaRPr lang="ru-RU"/>
        </a:p>
      </dgm:t>
    </dgm:pt>
    <dgm:pt modelId="{C8498A8D-F58E-4FC5-9493-7DE8075FA039}">
      <dgm:prSet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ОЦЕНКА ВОЗДЕЙСТВИЯ НА ОКРУЖАЮЩУЮ СРЕДУ</a:t>
          </a:r>
          <a:endParaRPr lang="ru-RU" b="1" dirty="0"/>
        </a:p>
      </dgm:t>
    </dgm:pt>
    <dgm:pt modelId="{B15A12FC-8880-48DC-AA5E-27D6D3F2415E}" type="parTrans" cxnId="{0A6C7DD5-0469-4C0C-A813-3DFC401D6890}">
      <dgm:prSet/>
      <dgm:spPr/>
      <dgm:t>
        <a:bodyPr/>
        <a:lstStyle/>
        <a:p>
          <a:endParaRPr lang="ru-RU"/>
        </a:p>
      </dgm:t>
    </dgm:pt>
    <dgm:pt modelId="{DAF20B36-A65B-47CE-AF10-A9524296639B}" type="sibTrans" cxnId="{0A6C7DD5-0469-4C0C-A813-3DFC401D6890}">
      <dgm:prSet/>
      <dgm:spPr/>
      <dgm:t>
        <a:bodyPr/>
        <a:lstStyle/>
        <a:p>
          <a:endParaRPr lang="ru-RU"/>
        </a:p>
      </dgm:t>
    </dgm:pt>
    <dgm:pt modelId="{DEB9E425-55B8-4977-B1F9-6FB9417375DD}">
      <dgm:prSet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ИНЖЕНЕРНО-ЭКОЛОГИЧЕСКИЕ ИЗЫСКАНИЯ</a:t>
          </a:r>
          <a:endParaRPr lang="ru-RU" b="1" dirty="0"/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D9041C7C-64F3-4601-ACE8-85762C054F8C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18C684A6-A574-4D73-930A-13B4FCBBC78D}" type="parTrans" cxnId="{0EFEA87A-1EC0-40F5-BF73-669127402124}">
      <dgm:prSet/>
      <dgm:spPr/>
      <dgm:t>
        <a:bodyPr/>
        <a:lstStyle/>
        <a:p>
          <a:endParaRPr lang="ru-RU"/>
        </a:p>
      </dgm:t>
    </dgm:pt>
    <dgm:pt modelId="{2B60F9EC-A871-4014-88DB-987F343B8586}" type="sibTrans" cxnId="{0EFEA87A-1EC0-40F5-BF73-669127402124}">
      <dgm:prSet/>
      <dgm:spPr/>
      <dgm:t>
        <a:bodyPr/>
        <a:lstStyle/>
        <a:p>
          <a:endParaRPr lang="ru-RU"/>
        </a:p>
      </dgm:t>
    </dgm:pt>
    <dgm:pt modelId="{76CDFE25-976D-4516-B047-2E52B57A0E4E}">
      <dgm:prSet phldrT="[Текст]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ЭКОЛОГИЧЕСКИЙ АУДИТ </a:t>
          </a:r>
          <a:endParaRPr lang="ru-RU" b="1" dirty="0"/>
        </a:p>
      </dgm:t>
    </dgm:pt>
    <dgm:pt modelId="{E6D6783A-66E5-4523-BC4E-6A3783853F24}" type="parTrans" cxnId="{2C2883AE-9983-4474-9C62-9CCF240674BE}">
      <dgm:prSet/>
      <dgm:spPr/>
      <dgm:t>
        <a:bodyPr/>
        <a:lstStyle/>
        <a:p>
          <a:endParaRPr lang="ru-RU"/>
        </a:p>
      </dgm:t>
    </dgm:pt>
    <dgm:pt modelId="{FB9A9316-9687-4B64-A4C7-F0A19F973AA0}" type="sibTrans" cxnId="{2C2883AE-9983-4474-9C62-9CCF240674BE}">
      <dgm:prSet/>
      <dgm:spPr/>
      <dgm:t>
        <a:bodyPr/>
        <a:lstStyle/>
        <a:p>
          <a:endParaRPr lang="ru-RU"/>
        </a:p>
      </dgm:t>
    </dgm:pt>
    <dgm:pt modelId="{DE78AE39-71DC-4472-A15B-B87F5912A0B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AE173AFF-35B5-4C2C-BC5A-6DD0297CA537}" type="parTrans" cxnId="{2B1180CE-8F52-4F9C-9B6F-F99E2649ED7C}">
      <dgm:prSet/>
      <dgm:spPr/>
      <dgm:t>
        <a:bodyPr/>
        <a:lstStyle/>
        <a:p>
          <a:endParaRPr lang="ru-RU"/>
        </a:p>
      </dgm:t>
    </dgm:pt>
    <dgm:pt modelId="{73BD5C8E-D442-4C9E-BD27-2C849F2B8907}" type="sibTrans" cxnId="{2B1180CE-8F52-4F9C-9B6F-F99E2649ED7C}">
      <dgm:prSet/>
      <dgm:spPr/>
      <dgm:t>
        <a:bodyPr/>
        <a:lstStyle/>
        <a:p>
          <a:endParaRPr lang="ru-RU"/>
        </a:p>
      </dgm:t>
    </dgm:pt>
    <dgm:pt modelId="{542CDDC9-1AE1-48EF-99E9-2D18BD064D0D}">
      <dgm:prSet phldrT="[Текст]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b="1" dirty="0" smtClean="0"/>
            <a:t>РАЗРАБОТКА МЕТОДОВ БОРЬБЫ С БИОПОМЕХАМИ</a:t>
          </a:r>
          <a:br>
            <a:rPr lang="ru-RU" b="1" dirty="0" smtClean="0"/>
          </a:br>
          <a:r>
            <a:rPr lang="ru-RU" b="1" dirty="0" smtClean="0"/>
            <a:t>В СИСТЕМАХ ВОДОСНАБЖЕНИЯ</a:t>
          </a:r>
          <a:endParaRPr lang="ru-RU" b="1" dirty="0"/>
        </a:p>
      </dgm:t>
    </dgm:pt>
    <dgm:pt modelId="{7C935DDC-17C9-438F-89AD-43C856E81915}" type="parTrans" cxnId="{6CB45016-963E-44EA-8870-C088B045602F}">
      <dgm:prSet/>
      <dgm:spPr/>
      <dgm:t>
        <a:bodyPr/>
        <a:lstStyle/>
        <a:p>
          <a:endParaRPr lang="ru-RU"/>
        </a:p>
      </dgm:t>
    </dgm:pt>
    <dgm:pt modelId="{265AB63A-506E-4E33-A9B1-A035B82F6D15}" type="sibTrans" cxnId="{6CB45016-963E-44EA-8870-C088B045602F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/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0" presStyleCnt="7" custScaleX="57396" custLinFactNeighborX="-1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/>
      <dgm:t>
        <a:bodyPr/>
        <a:lstStyle/>
        <a:p>
          <a:endParaRPr lang="ru-RU"/>
        </a:p>
      </dgm:t>
    </dgm:pt>
    <dgm:pt modelId="{AA177522-20A6-49F9-B50F-D8E86EA5695A}" type="pres">
      <dgm:prSet presAssocID="{20391518-5449-4E23-B9C3-8D9F4143DDAE}" presName="composite" presStyleCnt="0"/>
      <dgm:spPr/>
      <dgm:t>
        <a:bodyPr/>
        <a:lstStyle/>
        <a:p>
          <a:endParaRPr lang="ru-RU"/>
        </a:p>
      </dgm:t>
    </dgm:pt>
    <dgm:pt modelId="{5CFDEFA1-98DD-4B56-A797-A64AE2D8F48D}" type="pres">
      <dgm:prSet presAssocID="{20391518-5449-4E23-B9C3-8D9F4143DDA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E973-2C37-4660-BFB7-F2596AE7A115}" type="pres">
      <dgm:prSet presAssocID="{20391518-5449-4E23-B9C3-8D9F4143DDAE}" presName="descendantText" presStyleLbl="alignAcc1" presStyleIdx="1" presStyleCnt="7" custScaleX="64531" custLinFactNeighborX="-12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E930-FD38-4822-AF2A-4F40B2BF76AE}" type="pres">
      <dgm:prSet presAssocID="{9C80DFA1-5267-4E78-93AB-74E309FD10B1}" presName="sp" presStyleCnt="0"/>
      <dgm:spPr/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/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2" presStyleCnt="7" custScaleX="81039" custLinFactNeighborX="-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/>
      <dgm:t>
        <a:bodyPr/>
        <a:lstStyle/>
        <a:p>
          <a:endParaRPr lang="ru-RU"/>
        </a:p>
      </dgm:t>
    </dgm:pt>
    <dgm:pt modelId="{129B1B1B-0C01-43FA-8C14-D8D4A294F32D}" type="pres">
      <dgm:prSet presAssocID="{98B0CD50-F39C-45AA-B5E4-33FF1E9CB647}" presName="composite" presStyleCnt="0"/>
      <dgm:spPr/>
      <dgm:t>
        <a:bodyPr/>
        <a:lstStyle/>
        <a:p>
          <a:endParaRPr lang="ru-RU"/>
        </a:p>
      </dgm:t>
    </dgm:pt>
    <dgm:pt modelId="{B75F3D95-6716-433C-8EC2-425A4035226B}" type="pres">
      <dgm:prSet presAssocID="{98B0CD50-F39C-45AA-B5E4-33FF1E9CB64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5A5B-4457-44A8-8FD4-F00952821B22}" type="pres">
      <dgm:prSet presAssocID="{98B0CD50-F39C-45AA-B5E4-33FF1E9CB647}" presName="descendantText" presStyleLbl="alignAcc1" presStyleIdx="3" presStyleCnt="7" custScaleX="55312" custLinFactNeighborX="-10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C76C-34F6-4910-9523-8CD20E2B38FD}" type="pres">
      <dgm:prSet presAssocID="{8D5ECA81-5FA4-48AE-8B13-011C55132E58}" presName="sp" presStyleCnt="0"/>
      <dgm:spPr/>
      <dgm:t>
        <a:bodyPr/>
        <a:lstStyle/>
        <a:p>
          <a:endParaRPr lang="ru-RU"/>
        </a:p>
      </dgm:t>
    </dgm:pt>
    <dgm:pt modelId="{560BB0EE-AE8D-4E24-BBC9-363761F81539}" type="pres">
      <dgm:prSet presAssocID="{B65E3D6D-6A49-4EA3-8FDA-5E78705B39CA}" presName="composite" presStyleCnt="0"/>
      <dgm:spPr/>
      <dgm:t>
        <a:bodyPr/>
        <a:lstStyle/>
        <a:p>
          <a:endParaRPr lang="ru-RU"/>
        </a:p>
      </dgm:t>
    </dgm:pt>
    <dgm:pt modelId="{4876B51C-11F7-4CF8-BAAC-08F1608186CD}" type="pres">
      <dgm:prSet presAssocID="{B65E3D6D-6A49-4EA3-8FDA-5E78705B39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FAB7-954F-4DEE-BE85-7D4E5F30D7A4}" type="pres">
      <dgm:prSet presAssocID="{B65E3D6D-6A49-4EA3-8FDA-5E78705B39CA}" presName="descendantText" presStyleLbl="alignAcc1" presStyleIdx="4" presStyleCnt="7" custScaleX="41991" custLinFactNeighborX="-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5E259-C56A-4EF0-B109-9853268007D2}" type="pres">
      <dgm:prSet presAssocID="{B386877E-5EFE-467D-8093-942752DF2233}" presName="sp" presStyleCnt="0"/>
      <dgm:spPr/>
      <dgm:t>
        <a:bodyPr/>
        <a:lstStyle/>
        <a:p>
          <a:endParaRPr lang="ru-RU"/>
        </a:p>
      </dgm:t>
    </dgm:pt>
    <dgm:pt modelId="{DBCE3AD8-0C4D-44AF-9CD5-46189F28CE1D}" type="pres">
      <dgm:prSet presAssocID="{D9041C7C-64F3-4601-ACE8-85762C054F8C}" presName="composite" presStyleCnt="0"/>
      <dgm:spPr/>
      <dgm:t>
        <a:bodyPr/>
        <a:lstStyle/>
        <a:p>
          <a:endParaRPr lang="ru-RU"/>
        </a:p>
      </dgm:t>
    </dgm:pt>
    <dgm:pt modelId="{6591B53B-E9C5-46A1-918A-2FE586176149}" type="pres">
      <dgm:prSet presAssocID="{D9041C7C-64F3-4601-ACE8-85762C054F8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8E2E-C390-40A3-A335-C2CD326B4662}" type="pres">
      <dgm:prSet presAssocID="{D9041C7C-64F3-4601-ACE8-85762C054F8C}" presName="descendantText" presStyleLbl="alignAcc1" presStyleIdx="5" presStyleCnt="7" custScaleX="37057" custLinFactNeighborX="-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67107-E5ED-4E56-8AEE-019B026F7280}" type="pres">
      <dgm:prSet presAssocID="{2B60F9EC-A871-4014-88DB-987F343B8586}" presName="sp" presStyleCnt="0"/>
      <dgm:spPr/>
      <dgm:t>
        <a:bodyPr/>
        <a:lstStyle/>
        <a:p>
          <a:endParaRPr lang="ru-RU"/>
        </a:p>
      </dgm:t>
    </dgm:pt>
    <dgm:pt modelId="{F4142AF2-4CE4-4590-ADA4-3C9B31AB8A27}" type="pres">
      <dgm:prSet presAssocID="{DE78AE39-71DC-4472-A15B-B87F5912A0B9}" presName="composite" presStyleCnt="0"/>
      <dgm:spPr/>
      <dgm:t>
        <a:bodyPr/>
        <a:lstStyle/>
        <a:p>
          <a:endParaRPr lang="ru-RU"/>
        </a:p>
      </dgm:t>
    </dgm:pt>
    <dgm:pt modelId="{5DF3CCEF-7853-4736-8400-A3049AE19DC7}" type="pres">
      <dgm:prSet presAssocID="{DE78AE39-71DC-4472-A15B-B87F5912A0B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579A7-AD4F-4A74-87D5-397862E08730}" type="pres">
      <dgm:prSet presAssocID="{DE78AE39-71DC-4472-A15B-B87F5912A0B9}" presName="descendantText" presStyleLbl="alignAcc1" presStyleIdx="6" presStyleCnt="7" custScaleX="69872" custLinFactNeighborX="-13965" custLinFactNeighborY="-4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74A36-26DE-4753-81D0-A5CC493DFD74}" type="presOf" srcId="{20391518-5449-4E23-B9C3-8D9F4143DDAE}" destId="{5CFDEFA1-98DD-4B56-A797-A64AE2D8F48D}" srcOrd="0" destOrd="0" presId="urn:microsoft.com/office/officeart/2005/8/layout/chevron2"/>
    <dgm:cxn modelId="{3E69B824-130F-4B89-9C72-AB67E0ADE171}" type="presOf" srcId="{B65E3D6D-6A49-4EA3-8FDA-5E78705B39CA}" destId="{4876B51C-11F7-4CF8-BAAC-08F1608186CD}" srcOrd="0" destOrd="0" presId="urn:microsoft.com/office/officeart/2005/8/layout/chevron2"/>
    <dgm:cxn modelId="{114C4FDE-873E-4ADD-8F97-549B98EEE05D}" srcId="{6E357D0B-D5A1-4AD0-8B3C-8F96F9277B08}" destId="{20391518-5449-4E23-B9C3-8D9F4143DDAE}" srcOrd="1" destOrd="0" parTransId="{67F6E482-1532-42EE-86ED-5347A08A3A9D}" sibTransId="{9C80DFA1-5267-4E78-93AB-74E309FD10B1}"/>
    <dgm:cxn modelId="{7E9F7383-A3D3-44C6-8490-B5C9089792D3}" type="presOf" srcId="{D9041C7C-64F3-4601-ACE8-85762C054F8C}" destId="{6591B53B-E9C5-46A1-918A-2FE586176149}" srcOrd="0" destOrd="0" presId="urn:microsoft.com/office/officeart/2005/8/layout/chevron2"/>
    <dgm:cxn modelId="{CAAD1FD8-B08C-430F-972C-51616D3F1D46}" type="presOf" srcId="{76CDFE25-976D-4516-B047-2E52B57A0E4E}" destId="{6E1E8E2E-C390-40A3-A335-C2CD326B4662}" srcOrd="0" destOrd="0" presId="urn:microsoft.com/office/officeart/2005/8/layout/chevron2"/>
    <dgm:cxn modelId="{BF05D2C3-0030-43BF-B5AD-CFA1DC86D6AD}" type="presOf" srcId="{6E357D0B-D5A1-4AD0-8B3C-8F96F9277B08}" destId="{64EA8665-8D05-4C9D-83D5-E663FE1C0BB0}" srcOrd="0" destOrd="0" presId="urn:microsoft.com/office/officeart/2005/8/layout/chevron2"/>
    <dgm:cxn modelId="{8B1902AA-D29E-4B6C-82CE-174CF0B689A8}" type="presOf" srcId="{0D8F7590-6D64-40A0-83DD-FF834AF3579A}" destId="{744C5A5B-4457-44A8-8FD4-F00952821B22}" srcOrd="0" destOrd="0" presId="urn:microsoft.com/office/officeart/2005/8/layout/chevron2"/>
    <dgm:cxn modelId="{68A60C46-94B2-4BA4-A83F-56B3A9D61F34}" srcId="{6E357D0B-D5A1-4AD0-8B3C-8F96F9277B08}" destId="{96D402B8-4673-468D-8E18-29AE486CE456}" srcOrd="0" destOrd="0" parTransId="{B912AFC3-A851-4194-8BB6-A62AEBD4D06E}" sibTransId="{C70F1F2A-1CF7-49CA-964B-D078F1A616D6}"/>
    <dgm:cxn modelId="{B0748D52-345D-423F-B6CF-132AA0AA31B0}" type="presOf" srcId="{10645267-A55E-4AD8-BD22-187A30997350}" destId="{6FB8FAB7-954F-4DEE-BE85-7D4E5F30D7A4}" srcOrd="0" destOrd="0" presId="urn:microsoft.com/office/officeart/2005/8/layout/chevron2"/>
    <dgm:cxn modelId="{BDA62E8B-6348-44FC-8488-D4D94F15D8C2}" srcId="{6E357D0B-D5A1-4AD0-8B3C-8F96F9277B08}" destId="{C8B2D554-D2BB-43CA-95A9-BEA7C067F151}" srcOrd="2" destOrd="0" parTransId="{5365FA72-D421-4821-87AD-18756DD7BC39}" sibTransId="{45CE96CA-E7BA-4791-93E4-C0BD44045F81}"/>
    <dgm:cxn modelId="{BD57ADAA-B759-494F-B962-6E481FA2C6F2}" type="presOf" srcId="{C8B2D554-D2BB-43CA-95A9-BEA7C067F151}" destId="{FF3F6088-677A-403A-BFB5-DB3BD90143E1}" srcOrd="0" destOrd="0" presId="urn:microsoft.com/office/officeart/2005/8/layout/chevron2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2B1180CE-8F52-4F9C-9B6F-F99E2649ED7C}" srcId="{6E357D0B-D5A1-4AD0-8B3C-8F96F9277B08}" destId="{DE78AE39-71DC-4472-A15B-B87F5912A0B9}" srcOrd="6" destOrd="0" parTransId="{AE173AFF-35B5-4C2C-BC5A-6DD0297CA537}" sibTransId="{73BD5C8E-D442-4C9E-BD27-2C849F2B8907}"/>
    <dgm:cxn modelId="{C7E42CB0-8BCD-4326-8337-7DB7A7156383}" type="presOf" srcId="{446AE11B-E983-4552-A7C1-A9D0DE3D586A}" destId="{608BD6B9-087A-496A-A3B2-CA784AAD964E}" srcOrd="0" destOrd="0" presId="urn:microsoft.com/office/officeart/2005/8/layout/chevron2"/>
    <dgm:cxn modelId="{3BB4A2F3-C782-4A2A-823C-1D193C7E9155}" srcId="{6E357D0B-D5A1-4AD0-8B3C-8F96F9277B08}" destId="{98B0CD50-F39C-45AA-B5E4-33FF1E9CB647}" srcOrd="3" destOrd="0" parTransId="{9902029A-C863-4D4E-9DCC-E78BD165D13B}" sibTransId="{8D5ECA81-5FA4-48AE-8B13-011C55132E58}"/>
    <dgm:cxn modelId="{2C2883AE-9983-4474-9C62-9CCF240674BE}" srcId="{D9041C7C-64F3-4601-ACE8-85762C054F8C}" destId="{76CDFE25-976D-4516-B047-2E52B57A0E4E}" srcOrd="0" destOrd="0" parTransId="{E6D6783A-66E5-4523-BC4E-6A3783853F24}" sibTransId="{FB9A9316-9687-4B64-A4C7-F0A19F973AA0}"/>
    <dgm:cxn modelId="{0A6C7DD5-0469-4C0C-A813-3DFC401D6890}" srcId="{20391518-5449-4E23-B9C3-8D9F4143DDAE}" destId="{C8498A8D-F58E-4FC5-9493-7DE8075FA039}" srcOrd="0" destOrd="0" parTransId="{B15A12FC-8880-48DC-AA5E-27D6D3F2415E}" sibTransId="{DAF20B36-A65B-47CE-AF10-A9524296639B}"/>
    <dgm:cxn modelId="{F59BFAEE-6052-4FB5-BF60-3A4E71EDEAB1}" type="presOf" srcId="{96D402B8-4673-468D-8E18-29AE486CE456}" destId="{4F83FC16-90C7-4792-8565-2EAE53C04B1B}" srcOrd="0" destOrd="0" presId="urn:microsoft.com/office/officeart/2005/8/layout/chevron2"/>
    <dgm:cxn modelId="{08ABF32D-ABB9-4EC0-BE7C-0DC72CEB36EE}" type="presOf" srcId="{DEB9E425-55B8-4977-B1F9-6FB9417375DD}" destId="{A1DC620E-0CC3-4B35-B7DF-227C0EE09240}" srcOrd="0" destOrd="0" presId="urn:microsoft.com/office/officeart/2005/8/layout/chevron2"/>
    <dgm:cxn modelId="{87FBF5A4-A63F-476D-9761-9B23517E7CF3}" type="presOf" srcId="{542CDDC9-1AE1-48EF-99E9-2D18BD064D0D}" destId="{909579A7-AD4F-4A74-87D5-397862E08730}" srcOrd="0" destOrd="0" presId="urn:microsoft.com/office/officeart/2005/8/layout/chevron2"/>
    <dgm:cxn modelId="{6CB45016-963E-44EA-8870-C088B045602F}" srcId="{DE78AE39-71DC-4472-A15B-B87F5912A0B9}" destId="{542CDDC9-1AE1-48EF-99E9-2D18BD064D0D}" srcOrd="0" destOrd="0" parTransId="{7C935DDC-17C9-438F-89AD-43C856E81915}" sibTransId="{265AB63A-506E-4E33-A9B1-A035B82F6D15}"/>
    <dgm:cxn modelId="{58388771-C095-485C-B54B-608D6E54F976}" type="presOf" srcId="{98B0CD50-F39C-45AA-B5E4-33FF1E9CB647}" destId="{B75F3D95-6716-433C-8EC2-425A4035226B}" srcOrd="0" destOrd="0" presId="urn:microsoft.com/office/officeart/2005/8/layout/chevron2"/>
    <dgm:cxn modelId="{E6E7E8AE-D271-4C9D-9D95-29125D543030}" srcId="{C8B2D554-D2BB-43CA-95A9-BEA7C067F151}" destId="{446AE11B-E983-4552-A7C1-A9D0DE3D586A}" srcOrd="0" destOrd="0" parTransId="{99B80227-6300-4FF5-B311-9AA32E2B5AA5}" sibTransId="{BBA8C733-5EEA-457B-B1C0-2F2F3F375C0D}"/>
    <dgm:cxn modelId="{4290FAE4-0584-4CB9-91DA-BBC96A166771}" srcId="{98B0CD50-F39C-45AA-B5E4-33FF1E9CB647}" destId="{0D8F7590-6D64-40A0-83DD-FF834AF3579A}" srcOrd="0" destOrd="0" parTransId="{2B9A757E-12AE-4582-A8E8-61EE5FBC9F13}" sibTransId="{ADA3FBC5-C259-4FE4-8A87-0212E0FBDDD4}"/>
    <dgm:cxn modelId="{0EFEA87A-1EC0-40F5-BF73-669127402124}" srcId="{6E357D0B-D5A1-4AD0-8B3C-8F96F9277B08}" destId="{D9041C7C-64F3-4601-ACE8-85762C054F8C}" srcOrd="5" destOrd="0" parTransId="{18C684A6-A574-4D73-930A-13B4FCBBC78D}" sibTransId="{2B60F9EC-A871-4014-88DB-987F343B8586}"/>
    <dgm:cxn modelId="{0E9E96C2-47D7-42FC-8F5B-CA160C1DCC63}" type="presOf" srcId="{DE78AE39-71DC-4472-A15B-B87F5912A0B9}" destId="{5DF3CCEF-7853-4736-8400-A3049AE19DC7}" srcOrd="0" destOrd="0" presId="urn:microsoft.com/office/officeart/2005/8/layout/chevron2"/>
    <dgm:cxn modelId="{E5603E92-A792-44EB-801A-3DF28D1C935D}" type="presOf" srcId="{C8498A8D-F58E-4FC5-9493-7DE8075FA039}" destId="{F171E973-2C37-4660-BFB7-F2596AE7A115}" srcOrd="0" destOrd="0" presId="urn:microsoft.com/office/officeart/2005/8/layout/chevron2"/>
    <dgm:cxn modelId="{9B813D7C-7EA6-405B-82B5-DB95C33BAFDF}" srcId="{B65E3D6D-6A49-4EA3-8FDA-5E78705B39CA}" destId="{10645267-A55E-4AD8-BD22-187A30997350}" srcOrd="0" destOrd="0" parTransId="{8BF2227D-46AC-430F-AE21-84F9257F34C2}" sibTransId="{DE04160A-604B-4370-8CFA-258B5703B234}"/>
    <dgm:cxn modelId="{792DA93A-DD76-4520-9EB9-7D4866339F5A}" srcId="{6E357D0B-D5A1-4AD0-8B3C-8F96F9277B08}" destId="{B65E3D6D-6A49-4EA3-8FDA-5E78705B39CA}" srcOrd="4" destOrd="0" parTransId="{F37FA43B-40A0-4EBE-95CD-D1318829FCD1}" sibTransId="{B386877E-5EFE-467D-8093-942752DF2233}"/>
    <dgm:cxn modelId="{0520B237-4785-4A76-9AFF-28F651396DA0}" type="presParOf" srcId="{64EA8665-8D05-4C9D-83D5-E663FE1C0BB0}" destId="{8EE40087-F375-45C4-8A9C-CFE579FE3BFA}" srcOrd="0" destOrd="0" presId="urn:microsoft.com/office/officeart/2005/8/layout/chevron2"/>
    <dgm:cxn modelId="{7A534452-FC1F-420C-9354-1ED895DC1446}" type="presParOf" srcId="{8EE40087-F375-45C4-8A9C-CFE579FE3BFA}" destId="{4F83FC16-90C7-4792-8565-2EAE53C04B1B}" srcOrd="0" destOrd="0" presId="urn:microsoft.com/office/officeart/2005/8/layout/chevron2"/>
    <dgm:cxn modelId="{0F28E956-DD4D-4C40-915E-6F119936E9A7}" type="presParOf" srcId="{8EE40087-F375-45C4-8A9C-CFE579FE3BFA}" destId="{A1DC620E-0CC3-4B35-B7DF-227C0EE09240}" srcOrd="1" destOrd="0" presId="urn:microsoft.com/office/officeart/2005/8/layout/chevron2"/>
    <dgm:cxn modelId="{D581C93F-D60E-4D74-930E-0E0D20757D52}" type="presParOf" srcId="{64EA8665-8D05-4C9D-83D5-E663FE1C0BB0}" destId="{8DCE3C88-B2FB-46B9-A63A-06ABF64F85BC}" srcOrd="1" destOrd="0" presId="urn:microsoft.com/office/officeart/2005/8/layout/chevron2"/>
    <dgm:cxn modelId="{EDD13853-367F-4E00-A37E-7C6D8AF08F8B}" type="presParOf" srcId="{64EA8665-8D05-4C9D-83D5-E663FE1C0BB0}" destId="{AA177522-20A6-49F9-B50F-D8E86EA5695A}" srcOrd="2" destOrd="0" presId="urn:microsoft.com/office/officeart/2005/8/layout/chevron2"/>
    <dgm:cxn modelId="{A76A124D-3FB6-44C9-B6B6-DB2347428B39}" type="presParOf" srcId="{AA177522-20A6-49F9-B50F-D8E86EA5695A}" destId="{5CFDEFA1-98DD-4B56-A797-A64AE2D8F48D}" srcOrd="0" destOrd="0" presId="urn:microsoft.com/office/officeart/2005/8/layout/chevron2"/>
    <dgm:cxn modelId="{9116ABAE-58C1-4663-AC75-0B764BA6D1C9}" type="presParOf" srcId="{AA177522-20A6-49F9-B50F-D8E86EA5695A}" destId="{F171E973-2C37-4660-BFB7-F2596AE7A115}" srcOrd="1" destOrd="0" presId="urn:microsoft.com/office/officeart/2005/8/layout/chevron2"/>
    <dgm:cxn modelId="{F97F2DEE-969D-4EE0-A437-A270E7F5CDEC}" type="presParOf" srcId="{64EA8665-8D05-4C9D-83D5-E663FE1C0BB0}" destId="{1C7EE930-FD38-4822-AF2A-4F40B2BF76AE}" srcOrd="3" destOrd="0" presId="urn:microsoft.com/office/officeart/2005/8/layout/chevron2"/>
    <dgm:cxn modelId="{54712E12-2E2D-4BA6-B697-DD25B071BB65}" type="presParOf" srcId="{64EA8665-8D05-4C9D-83D5-E663FE1C0BB0}" destId="{C78D5298-759A-4FDC-BA17-C6217DB5995E}" srcOrd="4" destOrd="0" presId="urn:microsoft.com/office/officeart/2005/8/layout/chevron2"/>
    <dgm:cxn modelId="{A27839A3-21DF-44F2-A279-9A83C86FE68B}" type="presParOf" srcId="{C78D5298-759A-4FDC-BA17-C6217DB5995E}" destId="{FF3F6088-677A-403A-BFB5-DB3BD90143E1}" srcOrd="0" destOrd="0" presId="urn:microsoft.com/office/officeart/2005/8/layout/chevron2"/>
    <dgm:cxn modelId="{CF3BB5B8-D423-4FC4-9C42-7C3ED7E3F155}" type="presParOf" srcId="{C78D5298-759A-4FDC-BA17-C6217DB5995E}" destId="{608BD6B9-087A-496A-A3B2-CA784AAD964E}" srcOrd="1" destOrd="0" presId="urn:microsoft.com/office/officeart/2005/8/layout/chevron2"/>
    <dgm:cxn modelId="{CDAD24F4-920E-4EAE-B246-17FBC349FED0}" type="presParOf" srcId="{64EA8665-8D05-4C9D-83D5-E663FE1C0BB0}" destId="{E805797A-F03E-489B-B0D8-E17E6B97A4C0}" srcOrd="5" destOrd="0" presId="urn:microsoft.com/office/officeart/2005/8/layout/chevron2"/>
    <dgm:cxn modelId="{77FC01F1-C53E-422E-8E55-B886128E88DA}" type="presParOf" srcId="{64EA8665-8D05-4C9D-83D5-E663FE1C0BB0}" destId="{129B1B1B-0C01-43FA-8C14-D8D4A294F32D}" srcOrd="6" destOrd="0" presId="urn:microsoft.com/office/officeart/2005/8/layout/chevron2"/>
    <dgm:cxn modelId="{F0E966CC-B393-446B-BD04-E98A56D97AD5}" type="presParOf" srcId="{129B1B1B-0C01-43FA-8C14-D8D4A294F32D}" destId="{B75F3D95-6716-433C-8EC2-425A4035226B}" srcOrd="0" destOrd="0" presId="urn:microsoft.com/office/officeart/2005/8/layout/chevron2"/>
    <dgm:cxn modelId="{E43D9F70-6A35-4A5F-A1AF-99A7FE6AD963}" type="presParOf" srcId="{129B1B1B-0C01-43FA-8C14-D8D4A294F32D}" destId="{744C5A5B-4457-44A8-8FD4-F00952821B22}" srcOrd="1" destOrd="0" presId="urn:microsoft.com/office/officeart/2005/8/layout/chevron2"/>
    <dgm:cxn modelId="{872DA80B-0D27-4B42-B1C7-EEE295B492C7}" type="presParOf" srcId="{64EA8665-8D05-4C9D-83D5-E663FE1C0BB0}" destId="{B754C76C-34F6-4910-9523-8CD20E2B38FD}" srcOrd="7" destOrd="0" presId="urn:microsoft.com/office/officeart/2005/8/layout/chevron2"/>
    <dgm:cxn modelId="{16B8A5F0-0EAD-46BC-8FC5-F09419AF495E}" type="presParOf" srcId="{64EA8665-8D05-4C9D-83D5-E663FE1C0BB0}" destId="{560BB0EE-AE8D-4E24-BBC9-363761F81539}" srcOrd="8" destOrd="0" presId="urn:microsoft.com/office/officeart/2005/8/layout/chevron2"/>
    <dgm:cxn modelId="{655351BC-8DD5-4B12-AA6C-86DE08C4ABBC}" type="presParOf" srcId="{560BB0EE-AE8D-4E24-BBC9-363761F81539}" destId="{4876B51C-11F7-4CF8-BAAC-08F1608186CD}" srcOrd="0" destOrd="0" presId="urn:microsoft.com/office/officeart/2005/8/layout/chevron2"/>
    <dgm:cxn modelId="{7DE416DD-2C6D-4DDA-8020-8266141A4072}" type="presParOf" srcId="{560BB0EE-AE8D-4E24-BBC9-363761F81539}" destId="{6FB8FAB7-954F-4DEE-BE85-7D4E5F30D7A4}" srcOrd="1" destOrd="0" presId="urn:microsoft.com/office/officeart/2005/8/layout/chevron2"/>
    <dgm:cxn modelId="{BFD4B3BA-2CBC-4960-BE34-0A3EB19216B5}" type="presParOf" srcId="{64EA8665-8D05-4C9D-83D5-E663FE1C0BB0}" destId="{B485E259-C56A-4EF0-B109-9853268007D2}" srcOrd="9" destOrd="0" presId="urn:microsoft.com/office/officeart/2005/8/layout/chevron2"/>
    <dgm:cxn modelId="{4633FE95-925B-4E6A-9011-849CE8363F90}" type="presParOf" srcId="{64EA8665-8D05-4C9D-83D5-E663FE1C0BB0}" destId="{DBCE3AD8-0C4D-44AF-9CD5-46189F28CE1D}" srcOrd="10" destOrd="0" presId="urn:microsoft.com/office/officeart/2005/8/layout/chevron2"/>
    <dgm:cxn modelId="{D914B400-5363-43B3-AA37-E3BB3BAB147E}" type="presParOf" srcId="{DBCE3AD8-0C4D-44AF-9CD5-46189F28CE1D}" destId="{6591B53B-E9C5-46A1-918A-2FE586176149}" srcOrd="0" destOrd="0" presId="urn:microsoft.com/office/officeart/2005/8/layout/chevron2"/>
    <dgm:cxn modelId="{444E1776-FD75-4F91-B775-8FCAC816B39A}" type="presParOf" srcId="{DBCE3AD8-0C4D-44AF-9CD5-46189F28CE1D}" destId="{6E1E8E2E-C390-40A3-A335-C2CD326B4662}" srcOrd="1" destOrd="0" presId="urn:microsoft.com/office/officeart/2005/8/layout/chevron2"/>
    <dgm:cxn modelId="{67B5EDE6-2653-4F31-98A1-F72A0D03D9B1}" type="presParOf" srcId="{64EA8665-8D05-4C9D-83D5-E663FE1C0BB0}" destId="{CC567107-E5ED-4E56-8AEE-019B026F7280}" srcOrd="11" destOrd="0" presId="urn:microsoft.com/office/officeart/2005/8/layout/chevron2"/>
    <dgm:cxn modelId="{1B23D9BF-23A1-4687-A8E8-3A352FC0260A}" type="presParOf" srcId="{64EA8665-8D05-4C9D-83D5-E663FE1C0BB0}" destId="{F4142AF2-4CE4-4590-ADA4-3C9B31AB8A27}" srcOrd="12" destOrd="0" presId="urn:microsoft.com/office/officeart/2005/8/layout/chevron2"/>
    <dgm:cxn modelId="{3D4EE0B3-B368-46FF-A75F-220F8B190280}" type="presParOf" srcId="{F4142AF2-4CE4-4590-ADA4-3C9B31AB8A27}" destId="{5DF3CCEF-7853-4736-8400-A3049AE19DC7}" srcOrd="0" destOrd="0" presId="urn:microsoft.com/office/officeart/2005/8/layout/chevron2"/>
    <dgm:cxn modelId="{D79071A6-38D2-4BEE-989F-60B5CC779B14}" type="presParOf" srcId="{F4142AF2-4CE4-4590-ADA4-3C9B31AB8A27}" destId="{909579A7-AD4F-4A74-87D5-397862E087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DEB9E425-55B8-4977-B1F9-6FB9417375DD}">
      <dgm:prSet custT="1"/>
      <dgm:spPr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rIns="7200"/>
        <a:lstStyle/>
        <a:p>
          <a:r>
            <a:rPr lang="ru-RU" sz="1100" b="1" dirty="0" smtClean="0"/>
            <a:t>РАЗРАБОТКА НАУЧНЫХ ОСНОВ СОЗДАНИЯ</a:t>
          </a:r>
          <a:r>
            <a:rPr lang="en-US" sz="1100" b="1" dirty="0" smtClean="0"/>
            <a:t/>
          </a:r>
          <a:br>
            <a:rPr lang="en-US" sz="1100" b="1" dirty="0" smtClean="0"/>
          </a:br>
          <a:r>
            <a:rPr lang="ru-RU" sz="1100" b="1" dirty="0" smtClean="0"/>
            <a:t>УПРАВЛЯЕМЫХ ПРИРОДНО-ТЕХНИЧЕСКИХ СИСТЕМ</a:t>
          </a:r>
          <a:endParaRPr lang="ru-RU" sz="1100" b="1" dirty="0"/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98B0CD50-F39C-45AA-B5E4-33FF1E9CB647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ECA81-5FA4-48AE-8B13-011C55132E58}" type="sibTrans" cxnId="{3BB4A2F3-C782-4A2A-823C-1D193C7E9155}">
      <dgm:prSet/>
      <dgm:spPr/>
      <dgm:t>
        <a:bodyPr/>
        <a:lstStyle/>
        <a:p>
          <a:endParaRPr lang="ru-RU"/>
        </a:p>
      </dgm:t>
    </dgm:pt>
    <dgm:pt modelId="{9902029A-C863-4D4E-9DCC-E78BD165D13B}" type="parTrans" cxnId="{3BB4A2F3-C782-4A2A-823C-1D193C7E9155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46AE11B-E983-4552-A7C1-A9D0DE3D586A}">
      <dgm:prSet custT="1"/>
      <dgm:spPr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rIns="7200"/>
        <a:lstStyle/>
        <a:p>
          <a:r>
            <a:rPr lang="ru-RU" sz="1100" b="1" dirty="0" smtClean="0"/>
            <a:t>СОЗДАНИЕ ТЕХНИЧЕСКОЙ КОНЦЕПЦИИ – РАЗРАБОТКА ИНЖЕНЕРНО-КОНСТРУКТОРСКИХ РЕШЕНИЙ, ПОЗВОЛЯЮЩИХ РЕАЛИЗОВАТЬ ВЫДВИГАЕМЫЕ НАУЧНЫЕ ИДЕИ</a:t>
          </a:r>
          <a:endParaRPr lang="ru-RU" sz="1100" b="1" dirty="0"/>
        </a:p>
      </dgm:t>
    </dgm:pt>
    <dgm:pt modelId="{BBA8C733-5EEA-457B-B1C0-2F2F3F375C0D}" type="sibTrans" cxnId="{E6E7E8AE-D271-4C9D-9D95-29125D543030}">
      <dgm:prSet/>
      <dgm:spPr/>
      <dgm:t>
        <a:bodyPr/>
        <a:lstStyle/>
        <a:p>
          <a:endParaRPr lang="ru-RU"/>
        </a:p>
      </dgm:t>
    </dgm:pt>
    <dgm:pt modelId="{99B80227-6300-4FF5-B311-9AA32E2B5AA5}" type="parTrans" cxnId="{E6E7E8AE-D271-4C9D-9D95-29125D543030}">
      <dgm:prSet/>
      <dgm:spPr/>
      <dgm:t>
        <a:bodyPr/>
        <a:lstStyle/>
        <a:p>
          <a:endParaRPr lang="ru-RU"/>
        </a:p>
      </dgm:t>
    </dgm:pt>
    <dgm:pt modelId="{12A82E89-7091-488D-816A-A7C09E2F81F8}">
      <dgm:prSet custT="1"/>
      <dgm:spPr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rIns="7200"/>
        <a:lstStyle/>
        <a:p>
          <a:r>
            <a:rPr lang="ru-RU" sz="1100" b="1" dirty="0" smtClean="0"/>
            <a:t>ПРОЕКТИРОВАНИЕ УПРАВЛЯЕМЫХ ПРИРОДНО-ТЕХНИЧЕСКИХ СИСТЕМ</a:t>
          </a:r>
          <a:r>
            <a:rPr lang="en-US" sz="1100" b="1" dirty="0" smtClean="0"/>
            <a:t>  </a:t>
          </a:r>
          <a:r>
            <a:rPr lang="ru-RU" sz="1100" b="1" dirty="0" smtClean="0"/>
            <a:t>И ОПЫТНАЯ ЭКСПЛУАТАЦИЯ – СОЗДАНИЕ ПИЛОТНЫХ  ПРОЕКТОВ</a:t>
          </a:r>
          <a:r>
            <a:rPr lang="en-US" sz="1100" b="1" dirty="0" smtClean="0"/>
            <a:t/>
          </a:r>
          <a:br>
            <a:rPr lang="en-US" sz="1100" b="1" dirty="0" smtClean="0"/>
          </a:br>
          <a:r>
            <a:rPr lang="ru-RU" sz="1100" b="1" dirty="0" smtClean="0"/>
            <a:t>И ИХ КОРРЕКТИРОВКА</a:t>
          </a:r>
          <a:endParaRPr lang="ru-RU" sz="1100" b="1" dirty="0"/>
        </a:p>
      </dgm:t>
    </dgm:pt>
    <dgm:pt modelId="{B95109BE-438E-479E-8283-27F2EDE21181}" type="parTrans" cxnId="{0C2F8AB1-5298-48D3-944E-A071CA72CF25}">
      <dgm:prSet/>
      <dgm:spPr/>
      <dgm:t>
        <a:bodyPr/>
        <a:lstStyle/>
        <a:p>
          <a:endParaRPr lang="ru-RU"/>
        </a:p>
      </dgm:t>
    </dgm:pt>
    <dgm:pt modelId="{B462A03F-B72E-4160-8FEF-F5C92F247EA6}" type="sibTrans" cxnId="{0C2F8AB1-5298-48D3-944E-A071CA72CF25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/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0" presStyleCnt="3" custLinFactNeighborX="11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0" presStyleCnt="3" custScaleX="95192" custScaleY="122589" custLinFactNeighborX="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/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/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1" presStyleCnt="3" custLinFactNeighborX="11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1" presStyleCnt="3" custScaleX="95192" custScaleY="122589" custLinFactNeighborX="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/>
      <dgm:t>
        <a:bodyPr/>
        <a:lstStyle/>
        <a:p>
          <a:endParaRPr lang="ru-RU"/>
        </a:p>
      </dgm:t>
    </dgm:pt>
    <dgm:pt modelId="{129B1B1B-0C01-43FA-8C14-D8D4A294F32D}" type="pres">
      <dgm:prSet presAssocID="{98B0CD50-F39C-45AA-B5E4-33FF1E9CB647}" presName="composite" presStyleCnt="0"/>
      <dgm:spPr/>
      <dgm:t>
        <a:bodyPr/>
        <a:lstStyle/>
        <a:p>
          <a:endParaRPr lang="ru-RU"/>
        </a:p>
      </dgm:t>
    </dgm:pt>
    <dgm:pt modelId="{B75F3D95-6716-433C-8EC2-425A4035226B}" type="pres">
      <dgm:prSet presAssocID="{98B0CD50-F39C-45AA-B5E4-33FF1E9CB647}" presName="parentText" presStyleLbl="alignNode1" presStyleIdx="2" presStyleCnt="3" custLinFactNeighborX="11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5A5B-4457-44A8-8FD4-F00952821B22}" type="pres">
      <dgm:prSet presAssocID="{98B0CD50-F39C-45AA-B5E4-33FF1E9CB647}" presName="descendantText" presStyleLbl="alignAcc1" presStyleIdx="2" presStyleCnt="3" custScaleX="95192" custScaleY="122589" custLinFactNeighborX="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3C526-9811-406E-9CC1-57CAF3FC8941}" type="presOf" srcId="{C8B2D554-D2BB-43CA-95A9-BEA7C067F151}" destId="{FF3F6088-677A-403A-BFB5-DB3BD90143E1}" srcOrd="0" destOrd="0" presId="urn:microsoft.com/office/officeart/2005/8/layout/chevron2"/>
    <dgm:cxn modelId="{321ED0E3-9598-4624-9EA3-0337878E571E}" type="presOf" srcId="{96D402B8-4673-468D-8E18-29AE486CE456}" destId="{4F83FC16-90C7-4792-8565-2EAE53C04B1B}" srcOrd="0" destOrd="0" presId="urn:microsoft.com/office/officeart/2005/8/layout/chevron2"/>
    <dgm:cxn modelId="{44923296-8917-4830-956B-5191131BBCC2}" type="presOf" srcId="{446AE11B-E983-4552-A7C1-A9D0DE3D586A}" destId="{608BD6B9-087A-496A-A3B2-CA784AAD964E}" srcOrd="0" destOrd="0" presId="urn:microsoft.com/office/officeart/2005/8/layout/chevron2"/>
    <dgm:cxn modelId="{E6E7E8AE-D271-4C9D-9D95-29125D543030}" srcId="{C8B2D554-D2BB-43CA-95A9-BEA7C067F151}" destId="{446AE11B-E983-4552-A7C1-A9D0DE3D586A}" srcOrd="0" destOrd="0" parTransId="{99B80227-6300-4FF5-B311-9AA32E2B5AA5}" sibTransId="{BBA8C733-5EEA-457B-B1C0-2F2F3F375C0D}"/>
    <dgm:cxn modelId="{68A60C46-94B2-4BA4-A83F-56B3A9D61F34}" srcId="{6E357D0B-D5A1-4AD0-8B3C-8F96F9277B08}" destId="{96D402B8-4673-468D-8E18-29AE486CE456}" srcOrd="0" destOrd="0" parTransId="{B912AFC3-A851-4194-8BB6-A62AEBD4D06E}" sibTransId="{C70F1F2A-1CF7-49CA-964B-D078F1A616D6}"/>
    <dgm:cxn modelId="{51D659FD-D34A-4C0A-A2DC-D29B6FF85FF0}" type="presOf" srcId="{98B0CD50-F39C-45AA-B5E4-33FF1E9CB647}" destId="{B75F3D95-6716-433C-8EC2-425A4035226B}" srcOrd="0" destOrd="0" presId="urn:microsoft.com/office/officeart/2005/8/layout/chevron2"/>
    <dgm:cxn modelId="{3BB4A2F3-C782-4A2A-823C-1D193C7E9155}" srcId="{6E357D0B-D5A1-4AD0-8B3C-8F96F9277B08}" destId="{98B0CD50-F39C-45AA-B5E4-33FF1E9CB647}" srcOrd="2" destOrd="0" parTransId="{9902029A-C863-4D4E-9DCC-E78BD165D13B}" sibTransId="{8D5ECA81-5FA4-48AE-8B13-011C55132E58}"/>
    <dgm:cxn modelId="{0C2F8AB1-5298-48D3-944E-A071CA72CF25}" srcId="{98B0CD50-F39C-45AA-B5E4-33FF1E9CB647}" destId="{12A82E89-7091-488D-816A-A7C09E2F81F8}" srcOrd="0" destOrd="0" parTransId="{B95109BE-438E-479E-8283-27F2EDE21181}" sibTransId="{B462A03F-B72E-4160-8FEF-F5C92F247EA6}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6B59D8AA-0185-4D5E-8C99-D97F37581A39}" type="presOf" srcId="{12A82E89-7091-488D-816A-A7C09E2F81F8}" destId="{744C5A5B-4457-44A8-8FD4-F00952821B22}" srcOrd="0" destOrd="0" presId="urn:microsoft.com/office/officeart/2005/8/layout/chevron2"/>
    <dgm:cxn modelId="{BDA62E8B-6348-44FC-8488-D4D94F15D8C2}" srcId="{6E357D0B-D5A1-4AD0-8B3C-8F96F9277B08}" destId="{C8B2D554-D2BB-43CA-95A9-BEA7C067F151}" srcOrd="1" destOrd="0" parTransId="{5365FA72-D421-4821-87AD-18756DD7BC39}" sibTransId="{45CE96CA-E7BA-4791-93E4-C0BD44045F81}"/>
    <dgm:cxn modelId="{E2F55305-5F2F-4834-A51A-394EF196065B}" type="presOf" srcId="{6E357D0B-D5A1-4AD0-8B3C-8F96F9277B08}" destId="{64EA8665-8D05-4C9D-83D5-E663FE1C0BB0}" srcOrd="0" destOrd="0" presId="urn:microsoft.com/office/officeart/2005/8/layout/chevron2"/>
    <dgm:cxn modelId="{5E5D13D5-4880-4686-986A-0770EC372AAD}" type="presOf" srcId="{DEB9E425-55B8-4977-B1F9-6FB9417375DD}" destId="{A1DC620E-0CC3-4B35-B7DF-227C0EE09240}" srcOrd="0" destOrd="0" presId="urn:microsoft.com/office/officeart/2005/8/layout/chevron2"/>
    <dgm:cxn modelId="{A63F2DD9-DFA1-4CF4-A2D6-DEFCB32D5573}" type="presParOf" srcId="{64EA8665-8D05-4C9D-83D5-E663FE1C0BB0}" destId="{8EE40087-F375-45C4-8A9C-CFE579FE3BFA}" srcOrd="0" destOrd="0" presId="urn:microsoft.com/office/officeart/2005/8/layout/chevron2"/>
    <dgm:cxn modelId="{0A81D479-0AA2-4F36-B4D4-056A2D8C30CF}" type="presParOf" srcId="{8EE40087-F375-45C4-8A9C-CFE579FE3BFA}" destId="{4F83FC16-90C7-4792-8565-2EAE53C04B1B}" srcOrd="0" destOrd="0" presId="urn:microsoft.com/office/officeart/2005/8/layout/chevron2"/>
    <dgm:cxn modelId="{12F84562-0A70-45B6-B7B1-993E4CE9EE80}" type="presParOf" srcId="{8EE40087-F375-45C4-8A9C-CFE579FE3BFA}" destId="{A1DC620E-0CC3-4B35-B7DF-227C0EE09240}" srcOrd="1" destOrd="0" presId="urn:microsoft.com/office/officeart/2005/8/layout/chevron2"/>
    <dgm:cxn modelId="{BF9BA370-12CD-408F-ACBE-E37C8CC0F4C6}" type="presParOf" srcId="{64EA8665-8D05-4C9D-83D5-E663FE1C0BB0}" destId="{8DCE3C88-B2FB-46B9-A63A-06ABF64F85BC}" srcOrd="1" destOrd="0" presId="urn:microsoft.com/office/officeart/2005/8/layout/chevron2"/>
    <dgm:cxn modelId="{99D5517A-8B14-416A-951D-709989CB5D37}" type="presParOf" srcId="{64EA8665-8D05-4C9D-83D5-E663FE1C0BB0}" destId="{C78D5298-759A-4FDC-BA17-C6217DB5995E}" srcOrd="2" destOrd="0" presId="urn:microsoft.com/office/officeart/2005/8/layout/chevron2"/>
    <dgm:cxn modelId="{2ADAE9B1-C766-4989-A99D-567D04AFC774}" type="presParOf" srcId="{C78D5298-759A-4FDC-BA17-C6217DB5995E}" destId="{FF3F6088-677A-403A-BFB5-DB3BD90143E1}" srcOrd="0" destOrd="0" presId="urn:microsoft.com/office/officeart/2005/8/layout/chevron2"/>
    <dgm:cxn modelId="{34B541E5-91AE-4643-BCB8-E7D5ABF211A5}" type="presParOf" srcId="{C78D5298-759A-4FDC-BA17-C6217DB5995E}" destId="{608BD6B9-087A-496A-A3B2-CA784AAD964E}" srcOrd="1" destOrd="0" presId="urn:microsoft.com/office/officeart/2005/8/layout/chevron2"/>
    <dgm:cxn modelId="{DF7E0864-0D0A-4663-B190-BA5857E29571}" type="presParOf" srcId="{64EA8665-8D05-4C9D-83D5-E663FE1C0BB0}" destId="{E805797A-F03E-489B-B0D8-E17E6B97A4C0}" srcOrd="3" destOrd="0" presId="urn:microsoft.com/office/officeart/2005/8/layout/chevron2"/>
    <dgm:cxn modelId="{FB3ABE7B-EE5C-40A9-9855-EFA1564B385E}" type="presParOf" srcId="{64EA8665-8D05-4C9D-83D5-E663FE1C0BB0}" destId="{129B1B1B-0C01-43FA-8C14-D8D4A294F32D}" srcOrd="4" destOrd="0" presId="urn:microsoft.com/office/officeart/2005/8/layout/chevron2"/>
    <dgm:cxn modelId="{1A447E0A-7ED2-4F71-9462-11AB6A327F1F}" type="presParOf" srcId="{129B1B1B-0C01-43FA-8C14-D8D4A294F32D}" destId="{B75F3D95-6716-433C-8EC2-425A4035226B}" srcOrd="0" destOrd="0" presId="urn:microsoft.com/office/officeart/2005/8/layout/chevron2"/>
    <dgm:cxn modelId="{04D22DEA-3B56-4DA6-8BB7-BDE38CA1BFC5}" type="presParOf" srcId="{129B1B1B-0C01-43FA-8C14-D8D4A294F32D}" destId="{744C5A5B-4457-44A8-8FD4-F00952821B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5CA99-1A76-4FA9-91DA-5DC9CFB9792F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</dgm:pt>
    <dgm:pt modelId="{97F510AF-AD28-4AD6-A86A-45914CE70F37}">
      <dgm:prSet custT="1"/>
      <dgm:spPr/>
      <dgm:t>
        <a:bodyPr lIns="36000" tIns="0" rIns="36000" bIns="0"/>
        <a:lstStyle/>
        <a:p>
          <a:r>
            <a:rPr lang="ru-RU" altLang="zh-CN" sz="10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М</a:t>
          </a:r>
          <a:r>
            <a:rPr lang="ru-RU" altLang="zh-CN" sz="9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ЕЖДИСЦИПЛИНАРНОСТЬ</a:t>
          </a:r>
        </a:p>
      </dgm:t>
    </dgm:pt>
    <dgm:pt modelId="{EA3A6CB7-CE5B-45DE-9A11-676E1E2FF849}" type="parTrans" cxnId="{8F34A236-11C5-4252-9F29-F7D360427AFF}">
      <dgm:prSet/>
      <dgm:spPr/>
      <dgm:t>
        <a:bodyPr/>
        <a:lstStyle/>
        <a:p>
          <a:endParaRPr lang="ru-RU"/>
        </a:p>
      </dgm:t>
    </dgm:pt>
    <dgm:pt modelId="{7EA5AF74-8B9C-41A6-AAB5-F79E8B116AFB}" type="sibTrans" cxnId="{8F34A236-11C5-4252-9F29-F7D360427AFF}">
      <dgm:prSet/>
      <dgm:spPr/>
      <dgm:t>
        <a:bodyPr/>
        <a:lstStyle/>
        <a:p>
          <a:endParaRPr lang="ru-RU"/>
        </a:p>
      </dgm:t>
    </dgm:pt>
    <dgm:pt modelId="{28783D9E-D49E-44F6-82CA-DF002BAC0802}">
      <dgm:prSet custT="1"/>
      <dgm:spPr/>
      <dgm:t>
        <a:bodyPr lIns="36000" tIns="0" rIns="36000" bIns="0"/>
        <a:lstStyle/>
        <a:p>
          <a:r>
            <a:rPr lang="ru-RU" altLang="zh-CN" sz="10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С</a:t>
          </a:r>
          <a:r>
            <a:rPr lang="ru-RU" altLang="zh-CN" sz="9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ИНКРЕТИЧЕСКИЙ ПОДХОД </a:t>
          </a:r>
        </a:p>
      </dgm:t>
    </dgm:pt>
    <dgm:pt modelId="{20AE1EDC-7A5D-4E81-94BF-3EBE50E16D3D}" type="parTrans" cxnId="{4811F299-7BA9-4E64-BE75-FEAA13C2C765}">
      <dgm:prSet/>
      <dgm:spPr/>
      <dgm:t>
        <a:bodyPr/>
        <a:lstStyle/>
        <a:p>
          <a:endParaRPr lang="ru-RU"/>
        </a:p>
      </dgm:t>
    </dgm:pt>
    <dgm:pt modelId="{3091C792-3384-413B-9FFB-F5E29FB75F59}" type="sibTrans" cxnId="{4811F299-7BA9-4E64-BE75-FEAA13C2C765}">
      <dgm:prSet/>
      <dgm:spPr/>
      <dgm:t>
        <a:bodyPr/>
        <a:lstStyle/>
        <a:p>
          <a:endParaRPr lang="ru-RU"/>
        </a:p>
      </dgm:t>
    </dgm:pt>
    <dgm:pt modelId="{0E389F8F-B914-4AE9-BEF8-0C851F406B05}" type="pres">
      <dgm:prSet presAssocID="{3B05CA99-1A76-4FA9-91DA-5DC9CFB9792F}" presName="linear" presStyleCnt="0">
        <dgm:presLayoutVars>
          <dgm:animLvl val="lvl"/>
          <dgm:resizeHandles val="exact"/>
        </dgm:presLayoutVars>
      </dgm:prSet>
      <dgm:spPr/>
    </dgm:pt>
    <dgm:pt modelId="{8AE30B5F-D12D-4C32-9F72-9C87812FA4D2}" type="pres">
      <dgm:prSet presAssocID="{97F510AF-AD28-4AD6-A86A-45914CE70F37}" presName="parentText" presStyleLbl="node1" presStyleIdx="0" presStyleCnt="2" custScaleX="87713" custScaleY="30548" custLinFactNeighborY="36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48C11-B79D-4C01-9EB4-A12CDF574CCB}" type="pres">
      <dgm:prSet presAssocID="{7EA5AF74-8B9C-41A6-AAB5-F79E8B116AFB}" presName="spacer" presStyleCnt="0"/>
      <dgm:spPr/>
    </dgm:pt>
    <dgm:pt modelId="{65C22E59-D53A-4CBB-B267-12B13725D4E6}" type="pres">
      <dgm:prSet presAssocID="{28783D9E-D49E-44F6-82CA-DF002BAC0802}" presName="parentText" presStyleLbl="node1" presStyleIdx="1" presStyleCnt="2" custScaleX="87713" custScaleY="33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77C33-6D76-4CC6-823E-D2CA93A72D41}" type="presOf" srcId="{97F510AF-AD28-4AD6-A86A-45914CE70F37}" destId="{8AE30B5F-D12D-4C32-9F72-9C87812FA4D2}" srcOrd="0" destOrd="0" presId="urn:microsoft.com/office/officeart/2005/8/layout/vList2"/>
    <dgm:cxn modelId="{4811F299-7BA9-4E64-BE75-FEAA13C2C765}" srcId="{3B05CA99-1A76-4FA9-91DA-5DC9CFB9792F}" destId="{28783D9E-D49E-44F6-82CA-DF002BAC0802}" srcOrd="1" destOrd="0" parTransId="{20AE1EDC-7A5D-4E81-94BF-3EBE50E16D3D}" sibTransId="{3091C792-3384-413B-9FFB-F5E29FB75F59}"/>
    <dgm:cxn modelId="{C827A607-18F3-4A7F-BD8E-E4471E7243D6}" type="presOf" srcId="{28783D9E-D49E-44F6-82CA-DF002BAC0802}" destId="{65C22E59-D53A-4CBB-B267-12B13725D4E6}" srcOrd="0" destOrd="0" presId="urn:microsoft.com/office/officeart/2005/8/layout/vList2"/>
    <dgm:cxn modelId="{8F34A236-11C5-4252-9F29-F7D360427AFF}" srcId="{3B05CA99-1A76-4FA9-91DA-5DC9CFB9792F}" destId="{97F510AF-AD28-4AD6-A86A-45914CE70F37}" srcOrd="0" destOrd="0" parTransId="{EA3A6CB7-CE5B-45DE-9A11-676E1E2FF849}" sibTransId="{7EA5AF74-8B9C-41A6-AAB5-F79E8B116AFB}"/>
    <dgm:cxn modelId="{E9957E0D-F4ED-40D9-95D2-9E0D2D563554}" type="presOf" srcId="{3B05CA99-1A76-4FA9-91DA-5DC9CFB9792F}" destId="{0E389F8F-B914-4AE9-BEF8-0C851F406B05}" srcOrd="0" destOrd="0" presId="urn:microsoft.com/office/officeart/2005/8/layout/vList2"/>
    <dgm:cxn modelId="{0FCEB9C7-FF9C-4FF3-AAA0-1D8C54E7DA91}" type="presParOf" srcId="{0E389F8F-B914-4AE9-BEF8-0C851F406B05}" destId="{8AE30B5F-D12D-4C32-9F72-9C87812FA4D2}" srcOrd="0" destOrd="0" presId="urn:microsoft.com/office/officeart/2005/8/layout/vList2"/>
    <dgm:cxn modelId="{C8FDAF44-0D29-4C5E-B26C-B08206435C5D}" type="presParOf" srcId="{0E389F8F-B914-4AE9-BEF8-0C851F406B05}" destId="{2B248C11-B79D-4C01-9EB4-A12CDF574CCB}" srcOrd="1" destOrd="0" presId="urn:microsoft.com/office/officeart/2005/8/layout/vList2"/>
    <dgm:cxn modelId="{B9C1B4EB-AD20-4A38-B042-18B597B637CD}" type="presParOf" srcId="{0E389F8F-B914-4AE9-BEF8-0C851F406B05}" destId="{65C22E59-D53A-4CBB-B267-12B13725D4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5CA99-1A76-4FA9-91DA-5DC9CFB9792F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</dgm:pt>
    <dgm:pt modelId="{97F510AF-AD28-4AD6-A86A-45914CE70F37}">
      <dgm:prSet custT="1"/>
      <dgm:spPr/>
      <dgm:t>
        <a:bodyPr lIns="36000" tIns="0" rIns="36000" bIns="0"/>
        <a:lstStyle/>
        <a:p>
          <a:r>
            <a:rPr lang="ru-RU" altLang="zh-CN" sz="10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С</a:t>
          </a:r>
          <a:r>
            <a:rPr lang="ru-RU" altLang="zh-CN" sz="9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ПЕЦИАЛЬНО СПРОЕКТИРОВАННЫЕ ТЕХНИЧЕСКИЕ УСТРОЙСТВА</a:t>
          </a:r>
        </a:p>
      </dgm:t>
    </dgm:pt>
    <dgm:pt modelId="{EA3A6CB7-CE5B-45DE-9A11-676E1E2FF849}" type="parTrans" cxnId="{8F34A236-11C5-4252-9F29-F7D360427AFF}">
      <dgm:prSet/>
      <dgm:spPr/>
      <dgm:t>
        <a:bodyPr/>
        <a:lstStyle/>
        <a:p>
          <a:endParaRPr lang="ru-RU"/>
        </a:p>
      </dgm:t>
    </dgm:pt>
    <dgm:pt modelId="{7EA5AF74-8B9C-41A6-AAB5-F79E8B116AFB}" type="sibTrans" cxnId="{8F34A236-11C5-4252-9F29-F7D360427AFF}">
      <dgm:prSet/>
      <dgm:spPr/>
      <dgm:t>
        <a:bodyPr/>
        <a:lstStyle/>
        <a:p>
          <a:endParaRPr lang="ru-RU"/>
        </a:p>
      </dgm:t>
    </dgm:pt>
    <dgm:pt modelId="{28783D9E-D49E-44F6-82CA-DF002BAC0802}">
      <dgm:prSet custT="1"/>
      <dgm:spPr/>
      <dgm:t>
        <a:bodyPr lIns="36000" tIns="0" rIns="36000" bIns="0"/>
        <a:lstStyle/>
        <a:p>
          <a:r>
            <a:rPr lang="ru-RU" sz="1000" b="1" kern="1200" cap="none" baseline="0" dirty="0" smtClean="0">
              <a:latin typeface="+mn-lt"/>
            </a:rPr>
            <a:t>И</a:t>
          </a:r>
          <a:r>
            <a:rPr lang="ru-RU" sz="900" b="1" kern="1200" cap="none" baseline="0" dirty="0" smtClean="0">
              <a:latin typeface="+mn-lt"/>
            </a:rPr>
            <a:t>НЖЕНЕРНО-ТЕХНИЧЕСКИЕ ОБЪЕКТЫ, ИМЕЮЩИЕ ИНОЕ ПРЕДНАЗНАЧЕНИЕ,</a:t>
          </a:r>
          <a:br>
            <a:rPr lang="ru-RU" sz="900" b="1" kern="1200" cap="none" baseline="0" dirty="0" smtClean="0">
              <a:latin typeface="+mn-lt"/>
            </a:rPr>
          </a:br>
          <a:r>
            <a:rPr lang="ru-RU" sz="900" b="1" kern="1200" cap="none" baseline="0" dirty="0" smtClean="0">
              <a:latin typeface="+mn-lt"/>
            </a:rPr>
            <a:t>НА КОТОРЫЕ  ВОЗЛОЖЕНЫ ДОПОЛНИТЕЛЬНЫЕ ФУНКЦИИ</a:t>
          </a:r>
          <a:endParaRPr lang="ru-RU" altLang="zh-CN" sz="900" b="1" kern="1200" cap="small" dirty="0" smtClean="0">
            <a:solidFill>
              <a:schemeClr val="tx1"/>
            </a:solidFill>
            <a:latin typeface="+mn-lt"/>
            <a:ea typeface="SimSun" pitchFamily="2" charset="-122"/>
            <a:cs typeface="Times New Roman Полужирный"/>
          </a:endParaRPr>
        </a:p>
      </dgm:t>
    </dgm:pt>
    <dgm:pt modelId="{20AE1EDC-7A5D-4E81-94BF-3EBE50E16D3D}" type="parTrans" cxnId="{4811F299-7BA9-4E64-BE75-FEAA13C2C765}">
      <dgm:prSet/>
      <dgm:spPr/>
      <dgm:t>
        <a:bodyPr/>
        <a:lstStyle/>
        <a:p>
          <a:endParaRPr lang="ru-RU"/>
        </a:p>
      </dgm:t>
    </dgm:pt>
    <dgm:pt modelId="{3091C792-3384-413B-9FFB-F5E29FB75F59}" type="sibTrans" cxnId="{4811F299-7BA9-4E64-BE75-FEAA13C2C765}">
      <dgm:prSet/>
      <dgm:spPr/>
      <dgm:t>
        <a:bodyPr/>
        <a:lstStyle/>
        <a:p>
          <a:endParaRPr lang="ru-RU"/>
        </a:p>
      </dgm:t>
    </dgm:pt>
    <dgm:pt modelId="{0E389F8F-B914-4AE9-BEF8-0C851F406B05}" type="pres">
      <dgm:prSet presAssocID="{3B05CA99-1A76-4FA9-91DA-5DC9CFB9792F}" presName="linear" presStyleCnt="0">
        <dgm:presLayoutVars>
          <dgm:animLvl val="lvl"/>
          <dgm:resizeHandles val="exact"/>
        </dgm:presLayoutVars>
      </dgm:prSet>
      <dgm:spPr/>
    </dgm:pt>
    <dgm:pt modelId="{8AE30B5F-D12D-4C32-9F72-9C87812FA4D2}" type="pres">
      <dgm:prSet presAssocID="{97F510AF-AD28-4AD6-A86A-45914CE70F37}" presName="parentText" presStyleLbl="node1" presStyleIdx="0" presStyleCnt="2" custScaleX="87318" custScaleY="30548" custLinFactNeighborY="60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48C11-B79D-4C01-9EB4-A12CDF574CCB}" type="pres">
      <dgm:prSet presAssocID="{7EA5AF74-8B9C-41A6-AAB5-F79E8B116AFB}" presName="spacer" presStyleCnt="0"/>
      <dgm:spPr/>
    </dgm:pt>
    <dgm:pt modelId="{65C22E59-D53A-4CBB-B267-12B13725D4E6}" type="pres">
      <dgm:prSet presAssocID="{28783D9E-D49E-44F6-82CA-DF002BAC0802}" presName="parentText" presStyleLbl="node1" presStyleIdx="1" presStyleCnt="2" custScaleX="87318" custScaleY="49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DE7B4-C159-4C2A-AA7F-EB7163578C1C}" type="presOf" srcId="{28783D9E-D49E-44F6-82CA-DF002BAC0802}" destId="{65C22E59-D53A-4CBB-B267-12B13725D4E6}" srcOrd="0" destOrd="0" presId="urn:microsoft.com/office/officeart/2005/8/layout/vList2"/>
    <dgm:cxn modelId="{84D37500-5D97-4985-A31C-14B578D51831}" type="presOf" srcId="{97F510AF-AD28-4AD6-A86A-45914CE70F37}" destId="{8AE30B5F-D12D-4C32-9F72-9C87812FA4D2}" srcOrd="0" destOrd="0" presId="urn:microsoft.com/office/officeart/2005/8/layout/vList2"/>
    <dgm:cxn modelId="{BF6AD7A6-CBE0-4BD0-B3BD-4B12DBE38902}" type="presOf" srcId="{3B05CA99-1A76-4FA9-91DA-5DC9CFB9792F}" destId="{0E389F8F-B914-4AE9-BEF8-0C851F406B05}" srcOrd="0" destOrd="0" presId="urn:microsoft.com/office/officeart/2005/8/layout/vList2"/>
    <dgm:cxn modelId="{4811F299-7BA9-4E64-BE75-FEAA13C2C765}" srcId="{3B05CA99-1A76-4FA9-91DA-5DC9CFB9792F}" destId="{28783D9E-D49E-44F6-82CA-DF002BAC0802}" srcOrd="1" destOrd="0" parTransId="{20AE1EDC-7A5D-4E81-94BF-3EBE50E16D3D}" sibTransId="{3091C792-3384-413B-9FFB-F5E29FB75F59}"/>
    <dgm:cxn modelId="{8F34A236-11C5-4252-9F29-F7D360427AFF}" srcId="{3B05CA99-1A76-4FA9-91DA-5DC9CFB9792F}" destId="{97F510AF-AD28-4AD6-A86A-45914CE70F37}" srcOrd="0" destOrd="0" parTransId="{EA3A6CB7-CE5B-45DE-9A11-676E1E2FF849}" sibTransId="{7EA5AF74-8B9C-41A6-AAB5-F79E8B116AFB}"/>
    <dgm:cxn modelId="{A6B8BC9E-2AE9-4435-8B18-5657F6766AA4}" type="presParOf" srcId="{0E389F8F-B914-4AE9-BEF8-0C851F406B05}" destId="{8AE30B5F-D12D-4C32-9F72-9C87812FA4D2}" srcOrd="0" destOrd="0" presId="urn:microsoft.com/office/officeart/2005/8/layout/vList2"/>
    <dgm:cxn modelId="{BA25E4CE-0B9A-4A0C-94BA-F08EBDDCBC2C}" type="presParOf" srcId="{0E389F8F-B914-4AE9-BEF8-0C851F406B05}" destId="{2B248C11-B79D-4C01-9EB4-A12CDF574CCB}" srcOrd="1" destOrd="0" presId="urn:microsoft.com/office/officeart/2005/8/layout/vList2"/>
    <dgm:cxn modelId="{96C83CEE-53F0-4631-B3CE-69EAC4A72D54}" type="presParOf" srcId="{0E389F8F-B914-4AE9-BEF8-0C851F406B05}" destId="{65C22E59-D53A-4CBB-B267-12B13725D4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B0CD50-F39C-45AA-B5E4-33FF1E9CB647}">
      <dgm:prSet phldrT="[Текст]"/>
      <dgm:spPr/>
      <dgm:t>
        <a:bodyPr/>
        <a:lstStyle/>
        <a:p>
          <a:endParaRPr lang="ru-RU" dirty="0"/>
        </a:p>
      </dgm:t>
    </dgm:pt>
    <dgm:pt modelId="{9902029A-C863-4D4E-9DCC-E78BD165D13B}" type="parTrans" cxnId="{3BB4A2F3-C782-4A2A-823C-1D193C7E9155}">
      <dgm:prSet/>
      <dgm:spPr/>
      <dgm:t>
        <a:bodyPr/>
        <a:lstStyle/>
        <a:p>
          <a:endParaRPr lang="ru-RU"/>
        </a:p>
      </dgm:t>
    </dgm:pt>
    <dgm:pt modelId="{8D5ECA81-5FA4-48AE-8B13-011C55132E58}" type="sibTrans" cxnId="{3BB4A2F3-C782-4A2A-823C-1D193C7E9155}">
      <dgm:prSet/>
      <dgm:spPr/>
      <dgm:t>
        <a:bodyPr/>
        <a:lstStyle/>
        <a:p>
          <a:endParaRPr lang="ru-RU"/>
        </a:p>
      </dgm:t>
    </dgm:pt>
    <dgm:pt modelId="{B65E3D6D-6A49-4EA3-8FDA-5E78705B39C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37FA43B-40A0-4EBE-95CD-D1318829FCD1}" type="parTrans" cxnId="{792DA93A-DD76-4520-9EB9-7D4866339F5A}">
      <dgm:prSet/>
      <dgm:spPr/>
      <dgm:t>
        <a:bodyPr/>
        <a:lstStyle/>
        <a:p>
          <a:endParaRPr lang="ru-RU"/>
        </a:p>
      </dgm:t>
    </dgm:pt>
    <dgm:pt modelId="{B386877E-5EFE-467D-8093-942752DF2233}" type="sibTrans" cxnId="{792DA93A-DD76-4520-9EB9-7D4866339F5A}">
      <dgm:prSet/>
      <dgm:spPr/>
      <dgm:t>
        <a:bodyPr/>
        <a:lstStyle/>
        <a:p>
          <a:endParaRPr lang="ru-RU"/>
        </a:p>
      </dgm:t>
    </dgm:pt>
    <dgm:pt modelId="{10645267-A55E-4AD8-BD22-187A30997350}">
      <dgm:prSet phldrT="[Текст]" custT="1"/>
      <dgm:spPr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pPr algn="l"/>
          <a:r>
            <a:rPr lang="ru-RU" sz="1200" kern="1200" dirty="0" smtClean="0">
              <a:latin typeface="Arial Black" pitchFamily="34" charset="0"/>
            </a:rPr>
            <a:t>РАЗРАБОТКА МЕХАНИЗМА ВЗАИМОДЕЙСТВИЯ ЭКОЛОГИЧЕСКОГО РЕГУЛЯТОРА СО СТЕЙКХОЛДЕРАМИ</a:t>
          </a:r>
          <a:endParaRPr lang="ru-RU" sz="1200" kern="1200" dirty="0">
            <a:latin typeface="Arial Black" pitchFamily="34" charset="0"/>
          </a:endParaRPr>
        </a:p>
      </dgm:t>
    </dgm:pt>
    <dgm:pt modelId="{8BF2227D-46AC-430F-AE21-84F9257F34C2}" type="parTrans" cxnId="{9B813D7C-7EA6-405B-82B5-DB95C33BAFDF}">
      <dgm:prSet/>
      <dgm:spPr/>
      <dgm:t>
        <a:bodyPr/>
        <a:lstStyle/>
        <a:p>
          <a:endParaRPr lang="ru-RU"/>
        </a:p>
      </dgm:t>
    </dgm:pt>
    <dgm:pt modelId="{DE04160A-604B-4370-8CFA-258B5703B234}" type="sibTrans" cxnId="{9B813D7C-7EA6-405B-82B5-DB95C33BAFDF}">
      <dgm:prSet/>
      <dgm:spPr/>
      <dgm:t>
        <a:bodyPr/>
        <a:lstStyle/>
        <a:p>
          <a:endParaRPr lang="ru-RU"/>
        </a:p>
      </dgm:t>
    </dgm:pt>
    <dgm:pt modelId="{0D8F7590-6D64-40A0-83DD-FF834AF3579A}">
      <dgm:prSet phldrT="[Текст]" custT="1"/>
      <dgm:spPr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pPr algn="l"/>
          <a:r>
            <a:rPr lang="ru-RU" sz="1200" kern="1200" dirty="0" smtClean="0">
              <a:latin typeface="Arial Black" pitchFamily="34" charset="0"/>
            </a:rPr>
            <a:t>СУБЪЕКТИВИЗАЦИЯ ОБЪЕКТОВ ПРИРОДНО-ТЕХНИЧЕСКОЙ СИСТЕМЫ</a:t>
          </a:r>
          <a:endParaRPr lang="ru-RU" sz="1200" kern="1200" dirty="0">
            <a:latin typeface="Arial Black" pitchFamily="34" charset="0"/>
          </a:endParaRPr>
        </a:p>
      </dgm:t>
    </dgm:pt>
    <dgm:pt modelId="{ADA3FBC5-C259-4FE4-8A87-0212E0FBDDD4}" type="sibTrans" cxnId="{4290FAE4-0584-4CB9-91DA-BBC96A166771}">
      <dgm:prSet/>
      <dgm:spPr/>
      <dgm:t>
        <a:bodyPr/>
        <a:lstStyle/>
        <a:p>
          <a:endParaRPr lang="ru-RU"/>
        </a:p>
      </dgm:t>
    </dgm:pt>
    <dgm:pt modelId="{2B9A757E-12AE-4582-A8E8-61EE5FBC9F13}" type="parTrans" cxnId="{4290FAE4-0584-4CB9-91DA-BBC96A166771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/>
      <dgm:t>
        <a:bodyPr/>
        <a:lstStyle/>
        <a:p>
          <a:endParaRPr lang="ru-RU" dirty="0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446AE11B-E983-4552-A7C1-A9D0DE3D586A}">
      <dgm:prSet custT="1"/>
      <dgm:spPr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pPr algn="l"/>
          <a:r>
            <a:rPr lang="ru-RU" sz="1200" b="1" kern="1200" dirty="0" smtClean="0">
              <a:latin typeface="Arial Black" pitchFamily="34" charset="0"/>
            </a:rPr>
            <a:t>УСТАНОВЛЕНИЕ ИСХОДНЫХ ПАРАМЕТРОВ</a:t>
          </a:r>
          <a:endParaRPr lang="ru-RU" sz="1200" b="1" kern="1200" dirty="0">
            <a:latin typeface="Arial Black" pitchFamily="34" charset="0"/>
          </a:endParaRPr>
        </a:p>
      </dgm:t>
    </dgm:pt>
    <dgm:pt modelId="{99B80227-6300-4FF5-B311-9AA32E2B5AA5}" type="parTrans" cxnId="{E6E7E8AE-D271-4C9D-9D95-29125D543030}">
      <dgm:prSet/>
      <dgm:spPr/>
      <dgm:t>
        <a:bodyPr/>
        <a:lstStyle/>
        <a:p>
          <a:endParaRPr lang="ru-RU"/>
        </a:p>
      </dgm:t>
    </dgm:pt>
    <dgm:pt modelId="{BBA8C733-5EEA-457B-B1C0-2F2F3F375C0D}" type="sibTrans" cxnId="{E6E7E8AE-D271-4C9D-9D95-29125D543030}">
      <dgm:prSet/>
      <dgm:spPr/>
      <dgm:t>
        <a:bodyPr/>
        <a:lstStyle/>
        <a:p>
          <a:endParaRPr lang="ru-RU"/>
        </a:p>
      </dgm:t>
    </dgm:pt>
    <dgm:pt modelId="{20391518-5449-4E23-B9C3-8D9F4143DDAE}">
      <dgm:prSet phldrT="[Текст]"/>
      <dgm:spPr/>
      <dgm:t>
        <a:bodyPr/>
        <a:lstStyle/>
        <a:p>
          <a:endParaRPr lang="ru-RU" dirty="0"/>
        </a:p>
      </dgm:t>
    </dgm:pt>
    <dgm:pt modelId="{67F6E482-1532-42EE-86ED-5347A08A3A9D}" type="parTrans" cxnId="{114C4FDE-873E-4ADD-8F97-549B98EEE05D}">
      <dgm:prSet/>
      <dgm:spPr/>
      <dgm:t>
        <a:bodyPr/>
        <a:lstStyle/>
        <a:p>
          <a:endParaRPr lang="ru-RU"/>
        </a:p>
      </dgm:t>
    </dgm:pt>
    <dgm:pt modelId="{9C80DFA1-5267-4E78-93AB-74E309FD10B1}" type="sibTrans" cxnId="{114C4FDE-873E-4ADD-8F97-549B98EEE05D}">
      <dgm:prSet/>
      <dgm:spPr/>
      <dgm:t>
        <a:bodyPr/>
        <a:lstStyle/>
        <a:p>
          <a:endParaRPr lang="ru-RU"/>
        </a:p>
      </dgm:t>
    </dgm:pt>
    <dgm:pt modelId="{C8498A8D-F58E-4FC5-9493-7DE8075FA039}">
      <dgm:prSet custT="1"/>
      <dgm:spPr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pPr algn="l"/>
          <a:r>
            <a:rPr lang="ru-RU" sz="1200" kern="1200" dirty="0" smtClean="0">
              <a:latin typeface="Arial Black" pitchFamily="34" charset="0"/>
            </a:rPr>
            <a:t>ЭКОЛОГИЧЕСКАЯ ОПТИМИЗАЦИЯ РЕГУЛЯТОРА</a:t>
          </a:r>
          <a:endParaRPr lang="ru-RU" sz="1200" kern="1200" dirty="0">
            <a:latin typeface="Arial Black" pitchFamily="34" charset="0"/>
          </a:endParaRPr>
        </a:p>
      </dgm:t>
    </dgm:pt>
    <dgm:pt modelId="{B15A12FC-8880-48DC-AA5E-27D6D3F2415E}" type="parTrans" cxnId="{0A6C7DD5-0469-4C0C-A813-3DFC401D6890}">
      <dgm:prSet/>
      <dgm:spPr/>
      <dgm:t>
        <a:bodyPr/>
        <a:lstStyle/>
        <a:p>
          <a:endParaRPr lang="ru-RU"/>
        </a:p>
      </dgm:t>
    </dgm:pt>
    <dgm:pt modelId="{DAF20B36-A65B-47CE-AF10-A9524296639B}" type="sibTrans" cxnId="{0A6C7DD5-0469-4C0C-A813-3DFC401D6890}">
      <dgm:prSet/>
      <dgm:spPr/>
      <dgm:t>
        <a:bodyPr/>
        <a:lstStyle/>
        <a:p>
          <a:endParaRPr lang="ru-RU"/>
        </a:p>
      </dgm:t>
    </dgm:pt>
    <dgm:pt modelId="{DEB9E425-55B8-4977-B1F9-6FB9417375DD}">
      <dgm:prSet custT="1"/>
      <dgm:spPr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pPr algn="l"/>
          <a:r>
            <a:rPr lang="ru-RU" sz="1200" kern="1200" dirty="0" smtClean="0">
              <a:latin typeface="Arial Black" pitchFamily="34" charset="0"/>
            </a:rPr>
            <a:t>ИДЕНТИФИКАЦИЯ ЭКОЛОГИЧЕСКОГО РЕГУЛЯТОРА</a:t>
          </a:r>
          <a:endParaRPr lang="ru-RU" sz="1200" kern="1200" dirty="0">
            <a:latin typeface="Arial Black" pitchFamily="34" charset="0"/>
          </a:endParaRPr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/>
      <dgm:t>
        <a:bodyPr/>
        <a:lstStyle/>
        <a:p>
          <a:endParaRPr lang="ru-RU" dirty="0">
            <a:latin typeface="Arial Black" pitchFamily="34" charset="0"/>
          </a:endParaRPr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B6B62779-9631-4D5B-992D-9B663436DE5C}">
      <dgm:prSet phldrT="[Текст]" custT="1"/>
      <dgm:spPr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pPr algn="l"/>
          <a:r>
            <a:rPr lang="ru-RU" sz="1200" kern="1200" dirty="0" smtClean="0">
              <a:latin typeface="Arial Black" pitchFamily="34" charset="0"/>
            </a:rPr>
            <a:t>СОЗДАНИЕ ИЕРАРХИИ ПРИРОДНО-ТЕХНИЧЕСКИХ СИСТЕМ</a:t>
          </a:r>
          <a:endParaRPr lang="ru-RU" sz="1200" kern="1200" dirty="0">
            <a:latin typeface="Arial Black" pitchFamily="34" charset="0"/>
          </a:endParaRPr>
        </a:p>
      </dgm:t>
    </dgm:pt>
    <dgm:pt modelId="{F74322BA-2F87-4ED0-90B4-52F6E30E0F52}" type="parTrans" cxnId="{D932993D-C7DB-48C0-A558-5350788F8522}">
      <dgm:prSet/>
      <dgm:spPr/>
      <dgm:t>
        <a:bodyPr/>
        <a:lstStyle/>
        <a:p>
          <a:endParaRPr lang="ru-RU"/>
        </a:p>
      </dgm:t>
    </dgm:pt>
    <dgm:pt modelId="{701436FB-7538-4E50-A87D-F6A82499D2FA}" type="sibTrans" cxnId="{D932993D-C7DB-48C0-A558-5350788F8522}">
      <dgm:prSet/>
      <dgm:spPr/>
      <dgm:t>
        <a:bodyPr/>
        <a:lstStyle/>
        <a:p>
          <a:endParaRPr lang="ru-RU"/>
        </a:p>
      </dgm:t>
    </dgm:pt>
    <dgm:pt modelId="{A782A666-FEB2-42E5-8C14-109FBDA1BB26}">
      <dgm:prSet phldrT="[Текст]" custT="1"/>
      <dgm:spPr>
        <a:scene3d>
          <a:camera prst="orthographicFront"/>
          <a:lightRig rig="flat" dir="t"/>
        </a:scene3d>
        <a:sp3d extrusionH="12700" prstMaterial="plastic">
          <a:bevelT/>
        </a:sp3d>
      </dgm:spPr>
      <dgm:t>
        <a:bodyPr/>
        <a:lstStyle/>
        <a:p>
          <a:pPr algn="l"/>
          <a:endParaRPr lang="ru-RU" sz="1200" kern="1200" dirty="0">
            <a:latin typeface="Arial Black" pitchFamily="34" charset="0"/>
          </a:endParaRPr>
        </a:p>
      </dgm:t>
    </dgm:pt>
    <dgm:pt modelId="{072F5303-F150-472C-B29C-B83F06E312B9}" type="parTrans" cxnId="{D9E76139-1F75-4A3C-B971-D429EFC5079B}">
      <dgm:prSet/>
      <dgm:spPr/>
      <dgm:t>
        <a:bodyPr/>
        <a:lstStyle/>
        <a:p>
          <a:endParaRPr lang="ru-RU"/>
        </a:p>
      </dgm:t>
    </dgm:pt>
    <dgm:pt modelId="{F2553011-B926-40B7-8C6C-FD649C2016B8}" type="sibTrans" cxnId="{D9E76139-1F75-4A3C-B971-D429EFC5079B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/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0" presStyleCnt="6" custLinFactNeighborX="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/>
      <dgm:t>
        <a:bodyPr/>
        <a:lstStyle/>
        <a:p>
          <a:endParaRPr lang="ru-RU"/>
        </a:p>
      </dgm:t>
    </dgm:pt>
    <dgm:pt modelId="{AA177522-20A6-49F9-B50F-D8E86EA5695A}" type="pres">
      <dgm:prSet presAssocID="{20391518-5449-4E23-B9C3-8D9F4143DDAE}" presName="composite" presStyleCnt="0"/>
      <dgm:spPr/>
      <dgm:t>
        <a:bodyPr/>
        <a:lstStyle/>
        <a:p>
          <a:endParaRPr lang="ru-RU"/>
        </a:p>
      </dgm:t>
    </dgm:pt>
    <dgm:pt modelId="{5CFDEFA1-98DD-4B56-A797-A64AE2D8F48D}" type="pres">
      <dgm:prSet presAssocID="{20391518-5449-4E23-B9C3-8D9F4143DDA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E973-2C37-4660-BFB7-F2596AE7A115}" type="pres">
      <dgm:prSet presAssocID="{20391518-5449-4E23-B9C3-8D9F4143DDA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E930-FD38-4822-AF2A-4F40B2BF76AE}" type="pres">
      <dgm:prSet presAssocID="{9C80DFA1-5267-4E78-93AB-74E309FD10B1}" presName="sp" presStyleCnt="0"/>
      <dgm:spPr/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/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/>
      <dgm:t>
        <a:bodyPr/>
        <a:lstStyle/>
        <a:p>
          <a:endParaRPr lang="ru-RU"/>
        </a:p>
      </dgm:t>
    </dgm:pt>
    <dgm:pt modelId="{129B1B1B-0C01-43FA-8C14-D8D4A294F32D}" type="pres">
      <dgm:prSet presAssocID="{98B0CD50-F39C-45AA-B5E4-33FF1E9CB647}" presName="composite" presStyleCnt="0"/>
      <dgm:spPr/>
      <dgm:t>
        <a:bodyPr/>
        <a:lstStyle/>
        <a:p>
          <a:endParaRPr lang="ru-RU"/>
        </a:p>
      </dgm:t>
    </dgm:pt>
    <dgm:pt modelId="{B75F3D95-6716-433C-8EC2-425A4035226B}" type="pres">
      <dgm:prSet presAssocID="{98B0CD50-F39C-45AA-B5E4-33FF1E9CB64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5A5B-4457-44A8-8FD4-F00952821B22}" type="pres">
      <dgm:prSet presAssocID="{98B0CD50-F39C-45AA-B5E4-33FF1E9CB6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C76C-34F6-4910-9523-8CD20E2B38FD}" type="pres">
      <dgm:prSet presAssocID="{8D5ECA81-5FA4-48AE-8B13-011C55132E58}" presName="sp" presStyleCnt="0"/>
      <dgm:spPr/>
      <dgm:t>
        <a:bodyPr/>
        <a:lstStyle/>
        <a:p>
          <a:endParaRPr lang="ru-RU"/>
        </a:p>
      </dgm:t>
    </dgm:pt>
    <dgm:pt modelId="{560BB0EE-AE8D-4E24-BBC9-363761F81539}" type="pres">
      <dgm:prSet presAssocID="{B65E3D6D-6A49-4EA3-8FDA-5E78705B39CA}" presName="composite" presStyleCnt="0"/>
      <dgm:spPr/>
      <dgm:t>
        <a:bodyPr/>
        <a:lstStyle/>
        <a:p>
          <a:endParaRPr lang="ru-RU"/>
        </a:p>
      </dgm:t>
    </dgm:pt>
    <dgm:pt modelId="{4876B51C-11F7-4CF8-BAAC-08F1608186CD}" type="pres">
      <dgm:prSet presAssocID="{B65E3D6D-6A49-4EA3-8FDA-5E78705B39C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FAB7-954F-4DEE-BE85-7D4E5F30D7A4}" type="pres">
      <dgm:prSet presAssocID="{B65E3D6D-6A49-4EA3-8FDA-5E78705B39C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7EA9B-7EBB-4785-BCC7-53DCAF21D82A}" type="pres">
      <dgm:prSet presAssocID="{B386877E-5EFE-467D-8093-942752DF2233}" presName="sp" presStyleCnt="0"/>
      <dgm:spPr/>
    </dgm:pt>
    <dgm:pt modelId="{B4D31D17-7C5E-4DE9-9B04-0022F1E731B6}" type="pres">
      <dgm:prSet presAssocID="{A782A666-FEB2-42E5-8C14-109FBDA1BB26}" presName="composite" presStyleCnt="0"/>
      <dgm:spPr/>
    </dgm:pt>
    <dgm:pt modelId="{36CFDEB5-0F58-46C1-A8CD-0C8BF64F1412}" type="pres">
      <dgm:prSet presAssocID="{A782A666-FEB2-42E5-8C14-109FBDA1BB2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BDFCC-AD9F-4E71-B235-A1123C4CA4DE}" type="pres">
      <dgm:prSet presAssocID="{A782A666-FEB2-42E5-8C14-109FBDA1BB2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C4FDE-873E-4ADD-8F97-549B98EEE05D}" srcId="{6E357D0B-D5A1-4AD0-8B3C-8F96F9277B08}" destId="{20391518-5449-4E23-B9C3-8D9F4143DDAE}" srcOrd="1" destOrd="0" parTransId="{67F6E482-1532-42EE-86ED-5347A08A3A9D}" sibTransId="{9C80DFA1-5267-4E78-93AB-74E309FD10B1}"/>
    <dgm:cxn modelId="{A2F75FC9-4F1F-4C40-BC4E-45CD2E17174D}" type="presOf" srcId="{A782A666-FEB2-42E5-8C14-109FBDA1BB26}" destId="{36CFDEB5-0F58-46C1-A8CD-0C8BF64F1412}" srcOrd="0" destOrd="0" presId="urn:microsoft.com/office/officeart/2005/8/layout/chevron2"/>
    <dgm:cxn modelId="{E46583A6-5D7A-4C15-BFAD-8FA985722FC3}" type="presOf" srcId="{C8498A8D-F58E-4FC5-9493-7DE8075FA039}" destId="{F171E973-2C37-4660-BFB7-F2596AE7A115}" srcOrd="0" destOrd="0" presId="urn:microsoft.com/office/officeart/2005/8/layout/chevron2"/>
    <dgm:cxn modelId="{68A60C46-94B2-4BA4-A83F-56B3A9D61F34}" srcId="{6E357D0B-D5A1-4AD0-8B3C-8F96F9277B08}" destId="{96D402B8-4673-468D-8E18-29AE486CE456}" srcOrd="0" destOrd="0" parTransId="{B912AFC3-A851-4194-8BB6-A62AEBD4D06E}" sibTransId="{C70F1F2A-1CF7-49CA-964B-D078F1A616D6}"/>
    <dgm:cxn modelId="{BDA62E8B-6348-44FC-8488-D4D94F15D8C2}" srcId="{6E357D0B-D5A1-4AD0-8B3C-8F96F9277B08}" destId="{C8B2D554-D2BB-43CA-95A9-BEA7C067F151}" srcOrd="2" destOrd="0" parTransId="{5365FA72-D421-4821-87AD-18756DD7BC39}" sibTransId="{45CE96CA-E7BA-4791-93E4-C0BD44045F81}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BE78C386-3CD7-4ECF-B3D6-40C55C295FD3}" type="presOf" srcId="{DEB9E425-55B8-4977-B1F9-6FB9417375DD}" destId="{A1DC620E-0CC3-4B35-B7DF-227C0EE09240}" srcOrd="0" destOrd="0" presId="urn:microsoft.com/office/officeart/2005/8/layout/chevron2"/>
    <dgm:cxn modelId="{CF8D16D0-405A-4C3B-B1C5-08ADC42A46BE}" type="presOf" srcId="{20391518-5449-4E23-B9C3-8D9F4143DDAE}" destId="{5CFDEFA1-98DD-4B56-A797-A64AE2D8F48D}" srcOrd="0" destOrd="0" presId="urn:microsoft.com/office/officeart/2005/8/layout/chevron2"/>
    <dgm:cxn modelId="{7E8767EA-2B96-49D6-9631-1FE6512CCDCD}" type="presOf" srcId="{B6B62779-9631-4D5B-992D-9B663436DE5C}" destId="{9A7BDFCC-AD9F-4E71-B235-A1123C4CA4DE}" srcOrd="0" destOrd="0" presId="urn:microsoft.com/office/officeart/2005/8/layout/chevron2"/>
    <dgm:cxn modelId="{26F3C1DE-A1C8-4CB3-9C0A-2EEC82800B38}" type="presOf" srcId="{10645267-A55E-4AD8-BD22-187A30997350}" destId="{6FB8FAB7-954F-4DEE-BE85-7D4E5F30D7A4}" srcOrd="0" destOrd="0" presId="urn:microsoft.com/office/officeart/2005/8/layout/chevron2"/>
    <dgm:cxn modelId="{3BB4A2F3-C782-4A2A-823C-1D193C7E9155}" srcId="{6E357D0B-D5A1-4AD0-8B3C-8F96F9277B08}" destId="{98B0CD50-F39C-45AA-B5E4-33FF1E9CB647}" srcOrd="3" destOrd="0" parTransId="{9902029A-C863-4D4E-9DCC-E78BD165D13B}" sibTransId="{8D5ECA81-5FA4-48AE-8B13-011C55132E58}"/>
    <dgm:cxn modelId="{F8906DC2-AE4A-4801-933D-0091C464F48A}" type="presOf" srcId="{B65E3D6D-6A49-4EA3-8FDA-5E78705B39CA}" destId="{4876B51C-11F7-4CF8-BAAC-08F1608186CD}" srcOrd="0" destOrd="0" presId="urn:microsoft.com/office/officeart/2005/8/layout/chevron2"/>
    <dgm:cxn modelId="{0A6C7DD5-0469-4C0C-A813-3DFC401D6890}" srcId="{20391518-5449-4E23-B9C3-8D9F4143DDAE}" destId="{C8498A8D-F58E-4FC5-9493-7DE8075FA039}" srcOrd="0" destOrd="0" parTransId="{B15A12FC-8880-48DC-AA5E-27D6D3F2415E}" sibTransId="{DAF20B36-A65B-47CE-AF10-A9524296639B}"/>
    <dgm:cxn modelId="{D9E76139-1F75-4A3C-B971-D429EFC5079B}" srcId="{6E357D0B-D5A1-4AD0-8B3C-8F96F9277B08}" destId="{A782A666-FEB2-42E5-8C14-109FBDA1BB26}" srcOrd="5" destOrd="0" parTransId="{072F5303-F150-472C-B29C-B83F06E312B9}" sibTransId="{F2553011-B926-40B7-8C6C-FD649C2016B8}"/>
    <dgm:cxn modelId="{E6E7E8AE-D271-4C9D-9D95-29125D543030}" srcId="{C8B2D554-D2BB-43CA-95A9-BEA7C067F151}" destId="{446AE11B-E983-4552-A7C1-A9D0DE3D586A}" srcOrd="0" destOrd="0" parTransId="{99B80227-6300-4FF5-B311-9AA32E2B5AA5}" sibTransId="{BBA8C733-5EEA-457B-B1C0-2F2F3F375C0D}"/>
    <dgm:cxn modelId="{4290FAE4-0584-4CB9-91DA-BBC96A166771}" srcId="{98B0CD50-F39C-45AA-B5E4-33FF1E9CB647}" destId="{0D8F7590-6D64-40A0-83DD-FF834AF3579A}" srcOrd="0" destOrd="0" parTransId="{2B9A757E-12AE-4582-A8E8-61EE5FBC9F13}" sibTransId="{ADA3FBC5-C259-4FE4-8A87-0212E0FBDDD4}"/>
    <dgm:cxn modelId="{32F64265-B8A4-423B-9BF4-A76E05DD7AE9}" type="presOf" srcId="{98B0CD50-F39C-45AA-B5E4-33FF1E9CB647}" destId="{B75F3D95-6716-433C-8EC2-425A4035226B}" srcOrd="0" destOrd="0" presId="urn:microsoft.com/office/officeart/2005/8/layout/chevron2"/>
    <dgm:cxn modelId="{47F7A487-FF75-4355-BC3E-C1B8C14D6E25}" type="presOf" srcId="{0D8F7590-6D64-40A0-83DD-FF834AF3579A}" destId="{744C5A5B-4457-44A8-8FD4-F00952821B22}" srcOrd="0" destOrd="0" presId="urn:microsoft.com/office/officeart/2005/8/layout/chevron2"/>
    <dgm:cxn modelId="{82B8C068-56B6-4846-B5B3-0C2ECD352603}" type="presOf" srcId="{6E357D0B-D5A1-4AD0-8B3C-8F96F9277B08}" destId="{64EA8665-8D05-4C9D-83D5-E663FE1C0BB0}" srcOrd="0" destOrd="0" presId="urn:microsoft.com/office/officeart/2005/8/layout/chevron2"/>
    <dgm:cxn modelId="{65049772-C331-4E08-9FFC-E6FF2F125259}" type="presOf" srcId="{C8B2D554-D2BB-43CA-95A9-BEA7C067F151}" destId="{FF3F6088-677A-403A-BFB5-DB3BD90143E1}" srcOrd="0" destOrd="0" presId="urn:microsoft.com/office/officeart/2005/8/layout/chevron2"/>
    <dgm:cxn modelId="{9B813D7C-7EA6-405B-82B5-DB95C33BAFDF}" srcId="{B65E3D6D-6A49-4EA3-8FDA-5E78705B39CA}" destId="{10645267-A55E-4AD8-BD22-187A30997350}" srcOrd="0" destOrd="0" parTransId="{8BF2227D-46AC-430F-AE21-84F9257F34C2}" sibTransId="{DE04160A-604B-4370-8CFA-258B5703B234}"/>
    <dgm:cxn modelId="{304CBEE8-C45F-4063-AD05-58163DB3B72A}" type="presOf" srcId="{96D402B8-4673-468D-8E18-29AE486CE456}" destId="{4F83FC16-90C7-4792-8565-2EAE53C04B1B}" srcOrd="0" destOrd="0" presId="urn:microsoft.com/office/officeart/2005/8/layout/chevron2"/>
    <dgm:cxn modelId="{98DA0E41-C82F-40DA-A15D-2A08088A87C3}" type="presOf" srcId="{446AE11B-E983-4552-A7C1-A9D0DE3D586A}" destId="{608BD6B9-087A-496A-A3B2-CA784AAD964E}" srcOrd="0" destOrd="0" presId="urn:microsoft.com/office/officeart/2005/8/layout/chevron2"/>
    <dgm:cxn modelId="{D932993D-C7DB-48C0-A558-5350788F8522}" srcId="{A782A666-FEB2-42E5-8C14-109FBDA1BB26}" destId="{B6B62779-9631-4D5B-992D-9B663436DE5C}" srcOrd="0" destOrd="0" parTransId="{F74322BA-2F87-4ED0-90B4-52F6E30E0F52}" sibTransId="{701436FB-7538-4E50-A87D-F6A82499D2FA}"/>
    <dgm:cxn modelId="{792DA93A-DD76-4520-9EB9-7D4866339F5A}" srcId="{6E357D0B-D5A1-4AD0-8B3C-8F96F9277B08}" destId="{B65E3D6D-6A49-4EA3-8FDA-5E78705B39CA}" srcOrd="4" destOrd="0" parTransId="{F37FA43B-40A0-4EBE-95CD-D1318829FCD1}" sibTransId="{B386877E-5EFE-467D-8093-942752DF2233}"/>
    <dgm:cxn modelId="{7E6957F3-C54A-46DD-859C-251698E04C33}" type="presParOf" srcId="{64EA8665-8D05-4C9D-83D5-E663FE1C0BB0}" destId="{8EE40087-F375-45C4-8A9C-CFE579FE3BFA}" srcOrd="0" destOrd="0" presId="urn:microsoft.com/office/officeart/2005/8/layout/chevron2"/>
    <dgm:cxn modelId="{01B4BD68-E30E-4959-82CB-A26BF82B2BFE}" type="presParOf" srcId="{8EE40087-F375-45C4-8A9C-CFE579FE3BFA}" destId="{4F83FC16-90C7-4792-8565-2EAE53C04B1B}" srcOrd="0" destOrd="0" presId="urn:microsoft.com/office/officeart/2005/8/layout/chevron2"/>
    <dgm:cxn modelId="{ECB897B2-BC2F-4C1A-B2E0-700EB7D1868B}" type="presParOf" srcId="{8EE40087-F375-45C4-8A9C-CFE579FE3BFA}" destId="{A1DC620E-0CC3-4B35-B7DF-227C0EE09240}" srcOrd="1" destOrd="0" presId="urn:microsoft.com/office/officeart/2005/8/layout/chevron2"/>
    <dgm:cxn modelId="{A965A5A8-8EE0-4A27-8393-CE2121DAEB48}" type="presParOf" srcId="{64EA8665-8D05-4C9D-83D5-E663FE1C0BB0}" destId="{8DCE3C88-B2FB-46B9-A63A-06ABF64F85BC}" srcOrd="1" destOrd="0" presId="urn:microsoft.com/office/officeart/2005/8/layout/chevron2"/>
    <dgm:cxn modelId="{8EF8F23F-B668-4E62-BB58-BCA67F21BBDA}" type="presParOf" srcId="{64EA8665-8D05-4C9D-83D5-E663FE1C0BB0}" destId="{AA177522-20A6-49F9-B50F-D8E86EA5695A}" srcOrd="2" destOrd="0" presId="urn:microsoft.com/office/officeart/2005/8/layout/chevron2"/>
    <dgm:cxn modelId="{CEB0E784-9003-4A27-9CFB-3E7B089994F1}" type="presParOf" srcId="{AA177522-20A6-49F9-B50F-D8E86EA5695A}" destId="{5CFDEFA1-98DD-4B56-A797-A64AE2D8F48D}" srcOrd="0" destOrd="0" presId="urn:microsoft.com/office/officeart/2005/8/layout/chevron2"/>
    <dgm:cxn modelId="{9A20D31F-DF97-469B-8366-A990ED1A3B81}" type="presParOf" srcId="{AA177522-20A6-49F9-B50F-D8E86EA5695A}" destId="{F171E973-2C37-4660-BFB7-F2596AE7A115}" srcOrd="1" destOrd="0" presId="urn:microsoft.com/office/officeart/2005/8/layout/chevron2"/>
    <dgm:cxn modelId="{A5C9BB80-CF64-433C-A7EC-91D280DDD9E0}" type="presParOf" srcId="{64EA8665-8D05-4C9D-83D5-E663FE1C0BB0}" destId="{1C7EE930-FD38-4822-AF2A-4F40B2BF76AE}" srcOrd="3" destOrd="0" presId="urn:microsoft.com/office/officeart/2005/8/layout/chevron2"/>
    <dgm:cxn modelId="{3F08C68B-DF72-4C22-B180-6075E931A4E1}" type="presParOf" srcId="{64EA8665-8D05-4C9D-83D5-E663FE1C0BB0}" destId="{C78D5298-759A-4FDC-BA17-C6217DB5995E}" srcOrd="4" destOrd="0" presId="urn:microsoft.com/office/officeart/2005/8/layout/chevron2"/>
    <dgm:cxn modelId="{3D480913-CB57-459A-9861-2F85777DC21F}" type="presParOf" srcId="{C78D5298-759A-4FDC-BA17-C6217DB5995E}" destId="{FF3F6088-677A-403A-BFB5-DB3BD90143E1}" srcOrd="0" destOrd="0" presId="urn:microsoft.com/office/officeart/2005/8/layout/chevron2"/>
    <dgm:cxn modelId="{12FE58D6-CB42-444A-8E89-9AF2755C6BE3}" type="presParOf" srcId="{C78D5298-759A-4FDC-BA17-C6217DB5995E}" destId="{608BD6B9-087A-496A-A3B2-CA784AAD964E}" srcOrd="1" destOrd="0" presId="urn:microsoft.com/office/officeart/2005/8/layout/chevron2"/>
    <dgm:cxn modelId="{C3FDFD91-D56D-487D-ACDC-6F13FC8CC80F}" type="presParOf" srcId="{64EA8665-8D05-4C9D-83D5-E663FE1C0BB0}" destId="{E805797A-F03E-489B-B0D8-E17E6B97A4C0}" srcOrd="5" destOrd="0" presId="urn:microsoft.com/office/officeart/2005/8/layout/chevron2"/>
    <dgm:cxn modelId="{01639941-ABFB-47F4-9DB0-858723344DF0}" type="presParOf" srcId="{64EA8665-8D05-4C9D-83D5-E663FE1C0BB0}" destId="{129B1B1B-0C01-43FA-8C14-D8D4A294F32D}" srcOrd="6" destOrd="0" presId="urn:microsoft.com/office/officeart/2005/8/layout/chevron2"/>
    <dgm:cxn modelId="{C39D2940-FEFE-4BDB-A92C-0B23CB45697A}" type="presParOf" srcId="{129B1B1B-0C01-43FA-8C14-D8D4A294F32D}" destId="{B75F3D95-6716-433C-8EC2-425A4035226B}" srcOrd="0" destOrd="0" presId="urn:microsoft.com/office/officeart/2005/8/layout/chevron2"/>
    <dgm:cxn modelId="{3D9E61CC-7128-41AF-B68C-0623E4F66D12}" type="presParOf" srcId="{129B1B1B-0C01-43FA-8C14-D8D4A294F32D}" destId="{744C5A5B-4457-44A8-8FD4-F00952821B22}" srcOrd="1" destOrd="0" presId="urn:microsoft.com/office/officeart/2005/8/layout/chevron2"/>
    <dgm:cxn modelId="{59F8A917-943F-4FEA-A9E2-F78A952BB00B}" type="presParOf" srcId="{64EA8665-8D05-4C9D-83D5-E663FE1C0BB0}" destId="{B754C76C-34F6-4910-9523-8CD20E2B38FD}" srcOrd="7" destOrd="0" presId="urn:microsoft.com/office/officeart/2005/8/layout/chevron2"/>
    <dgm:cxn modelId="{44C446A4-4FDF-4C86-A6F0-970C9038082E}" type="presParOf" srcId="{64EA8665-8D05-4C9D-83D5-E663FE1C0BB0}" destId="{560BB0EE-AE8D-4E24-BBC9-363761F81539}" srcOrd="8" destOrd="0" presId="urn:microsoft.com/office/officeart/2005/8/layout/chevron2"/>
    <dgm:cxn modelId="{73A62C46-2D75-4441-827B-6BA2FC58DCAC}" type="presParOf" srcId="{560BB0EE-AE8D-4E24-BBC9-363761F81539}" destId="{4876B51C-11F7-4CF8-BAAC-08F1608186CD}" srcOrd="0" destOrd="0" presId="urn:microsoft.com/office/officeart/2005/8/layout/chevron2"/>
    <dgm:cxn modelId="{550115CC-2809-40B3-BD39-6BACE22E8AF4}" type="presParOf" srcId="{560BB0EE-AE8D-4E24-BBC9-363761F81539}" destId="{6FB8FAB7-954F-4DEE-BE85-7D4E5F30D7A4}" srcOrd="1" destOrd="0" presId="urn:microsoft.com/office/officeart/2005/8/layout/chevron2"/>
    <dgm:cxn modelId="{D79B61ED-3746-427F-A239-F289186355F6}" type="presParOf" srcId="{64EA8665-8D05-4C9D-83D5-E663FE1C0BB0}" destId="{6387EA9B-7EBB-4785-BCC7-53DCAF21D82A}" srcOrd="9" destOrd="0" presId="urn:microsoft.com/office/officeart/2005/8/layout/chevron2"/>
    <dgm:cxn modelId="{8924BCCD-1087-4F61-90CA-6C01E0A1EA38}" type="presParOf" srcId="{64EA8665-8D05-4C9D-83D5-E663FE1C0BB0}" destId="{B4D31D17-7C5E-4DE9-9B04-0022F1E731B6}" srcOrd="10" destOrd="0" presId="urn:microsoft.com/office/officeart/2005/8/layout/chevron2"/>
    <dgm:cxn modelId="{02DCB7DA-8D5E-404C-A298-56662BB1EF3C}" type="presParOf" srcId="{B4D31D17-7C5E-4DE9-9B04-0022F1E731B6}" destId="{36CFDEB5-0F58-46C1-A8CD-0C8BF64F1412}" srcOrd="0" destOrd="0" presId="urn:microsoft.com/office/officeart/2005/8/layout/chevron2"/>
    <dgm:cxn modelId="{7AC86C8B-BBB6-4B0C-ADCB-F8517A3ACD99}" type="presParOf" srcId="{B4D31D17-7C5E-4DE9-9B04-0022F1E731B6}" destId="{9A7BDFCC-AD9F-4E71-B235-A1123C4CA4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5E3D6D-6A49-4EA3-8FDA-5E78705B39CA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F37FA43B-40A0-4EBE-95CD-D1318829FCD1}" type="parTrans" cxnId="{792DA93A-DD76-4520-9EB9-7D4866339F5A}">
      <dgm:prSet/>
      <dgm:spPr/>
      <dgm:t>
        <a:bodyPr/>
        <a:lstStyle/>
        <a:p>
          <a:endParaRPr lang="ru-RU"/>
        </a:p>
      </dgm:t>
    </dgm:pt>
    <dgm:pt modelId="{B386877E-5EFE-467D-8093-942752DF2233}" type="sibTrans" cxnId="{792DA93A-DD76-4520-9EB9-7D4866339F5A}">
      <dgm:prSet/>
      <dgm:spPr/>
      <dgm:t>
        <a:bodyPr/>
        <a:lstStyle/>
        <a:p>
          <a:endParaRPr lang="ru-RU"/>
        </a:p>
      </dgm:t>
    </dgm:pt>
    <dgm:pt modelId="{10645267-A55E-4AD8-BD22-187A30997350}">
      <dgm:prSet phldrT="[Текст]" custT="1"/>
      <dgm:spPr>
        <a:solidFill>
          <a:schemeClr val="bg1"/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sz="1300" dirty="0" smtClean="0"/>
            <a:t>Создание на основе ПЭС природоохранной инфраструктуры</a:t>
          </a:r>
          <a:endParaRPr lang="ru-RU" sz="1300" dirty="0"/>
        </a:p>
      </dgm:t>
    </dgm:pt>
    <dgm:pt modelId="{8BF2227D-46AC-430F-AE21-84F9257F34C2}" type="parTrans" cxnId="{9B813D7C-7EA6-405B-82B5-DB95C33BAFDF}">
      <dgm:prSet/>
      <dgm:spPr/>
      <dgm:t>
        <a:bodyPr/>
        <a:lstStyle/>
        <a:p>
          <a:endParaRPr lang="ru-RU"/>
        </a:p>
      </dgm:t>
    </dgm:pt>
    <dgm:pt modelId="{DE04160A-604B-4370-8CFA-258B5703B234}" type="sibTrans" cxnId="{9B813D7C-7EA6-405B-82B5-DB95C33BAFDF}">
      <dgm:prSet/>
      <dgm:spPr/>
      <dgm:t>
        <a:bodyPr/>
        <a:lstStyle/>
        <a:p>
          <a:endParaRPr lang="ru-RU"/>
        </a:p>
      </dgm:t>
    </dgm:pt>
    <dgm:pt modelId="{0D8F7590-6D64-40A0-83DD-FF834AF3579A}">
      <dgm:prSet phldrT="[Текст]" custT="1"/>
      <dgm:spPr>
        <a:solidFill>
          <a:schemeClr val="bg1"/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sz="1300" dirty="0" smtClean="0"/>
            <a:t>Использование ПЭС для защиты акватории ее бассейна от неблагоприятных техногенных</a:t>
          </a:r>
          <a:br>
            <a:rPr lang="ru-RU" sz="1300" dirty="0" smtClean="0"/>
          </a:br>
          <a:r>
            <a:rPr lang="ru-RU" sz="1300" dirty="0" smtClean="0"/>
            <a:t>и природных воздействий</a:t>
          </a:r>
          <a:endParaRPr lang="ru-RU" sz="1300" dirty="0"/>
        </a:p>
      </dgm:t>
    </dgm:pt>
    <dgm:pt modelId="{ADA3FBC5-C259-4FE4-8A87-0212E0FBDDD4}" type="sibTrans" cxnId="{4290FAE4-0584-4CB9-91DA-BBC96A166771}">
      <dgm:prSet/>
      <dgm:spPr/>
      <dgm:t>
        <a:bodyPr/>
        <a:lstStyle/>
        <a:p>
          <a:endParaRPr lang="ru-RU"/>
        </a:p>
      </dgm:t>
    </dgm:pt>
    <dgm:pt modelId="{2B9A757E-12AE-4582-A8E8-61EE5FBC9F13}" type="parTrans" cxnId="{4290FAE4-0584-4CB9-91DA-BBC96A166771}">
      <dgm:prSet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20391518-5449-4E23-B9C3-8D9F4143DDAE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7F6E482-1532-42EE-86ED-5347A08A3A9D}" type="parTrans" cxnId="{114C4FDE-873E-4ADD-8F97-549B98EEE05D}">
      <dgm:prSet/>
      <dgm:spPr/>
      <dgm:t>
        <a:bodyPr/>
        <a:lstStyle/>
        <a:p>
          <a:endParaRPr lang="ru-RU"/>
        </a:p>
      </dgm:t>
    </dgm:pt>
    <dgm:pt modelId="{9C80DFA1-5267-4E78-93AB-74E309FD10B1}" type="sibTrans" cxnId="{114C4FDE-873E-4ADD-8F97-549B98EEE05D}">
      <dgm:prSet/>
      <dgm:spPr/>
      <dgm:t>
        <a:bodyPr/>
        <a:lstStyle/>
        <a:p>
          <a:endParaRPr lang="ru-RU"/>
        </a:p>
      </dgm:t>
    </dgm:pt>
    <dgm:pt modelId="{C8498A8D-F58E-4FC5-9493-7DE8075FA039}">
      <dgm:prSet custT="1"/>
      <dgm:spPr>
        <a:solidFill>
          <a:schemeClr val="bg1"/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sz="1300" dirty="0" smtClean="0"/>
            <a:t>Обеспечение биологической проницаемости</a:t>
          </a:r>
          <a:br>
            <a:rPr lang="ru-RU" sz="1300" dirty="0" smtClean="0"/>
          </a:br>
          <a:r>
            <a:rPr lang="ru-RU" sz="1300" dirty="0" smtClean="0"/>
            <a:t>плотин ПЭС</a:t>
          </a:r>
          <a:endParaRPr lang="ru-RU" sz="1300" dirty="0"/>
        </a:p>
      </dgm:t>
    </dgm:pt>
    <dgm:pt modelId="{B15A12FC-8880-48DC-AA5E-27D6D3F2415E}" type="parTrans" cxnId="{0A6C7DD5-0469-4C0C-A813-3DFC401D6890}">
      <dgm:prSet/>
      <dgm:spPr/>
      <dgm:t>
        <a:bodyPr/>
        <a:lstStyle/>
        <a:p>
          <a:endParaRPr lang="ru-RU"/>
        </a:p>
      </dgm:t>
    </dgm:pt>
    <dgm:pt modelId="{DAF20B36-A65B-47CE-AF10-A9524296639B}" type="sibTrans" cxnId="{0A6C7DD5-0469-4C0C-A813-3DFC401D6890}">
      <dgm:prSet/>
      <dgm:spPr/>
      <dgm:t>
        <a:bodyPr/>
        <a:lstStyle/>
        <a:p>
          <a:endParaRPr lang="ru-RU"/>
        </a:p>
      </dgm:t>
    </dgm:pt>
    <dgm:pt modelId="{DEB9E425-55B8-4977-B1F9-6FB9417375DD}">
      <dgm:prSet custT="1"/>
      <dgm:spPr>
        <a:solidFill>
          <a:schemeClr val="bg1"/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sz="1300" dirty="0" smtClean="0"/>
            <a:t>Создание в бассейнах ПЭС условий для развития</a:t>
          </a:r>
          <a:r>
            <a:rPr lang="en-US" sz="1300" dirty="0" smtClean="0"/>
            <a:t> </a:t>
          </a:r>
          <a:r>
            <a:rPr lang="ru-RU" sz="1300" dirty="0" smtClean="0"/>
            <a:t>аквакультуры</a:t>
          </a:r>
          <a:endParaRPr lang="ru-RU" sz="1300" dirty="0"/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B4D82379-DF29-416A-96FD-3DCDEF70F7AB}">
      <dgm:prSet phldrT="[Текст]" custT="1"/>
      <dgm:spPr>
        <a:solidFill>
          <a:schemeClr val="bg1"/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sz="1300" dirty="0" smtClean="0"/>
            <a:t>Экологически ориентированное проектирование режима работы ПЭС</a:t>
          </a:r>
          <a:endParaRPr lang="ru-RU" sz="1300" dirty="0"/>
        </a:p>
      </dgm:t>
    </dgm:pt>
    <dgm:pt modelId="{DD922DD0-F9C5-47B2-84E3-AAF669A8453A}" type="parTrans" cxnId="{F52E58FA-1654-4FFA-8266-78C3584F6A61}">
      <dgm:prSet/>
      <dgm:spPr/>
      <dgm:t>
        <a:bodyPr/>
        <a:lstStyle/>
        <a:p>
          <a:endParaRPr lang="ru-RU"/>
        </a:p>
      </dgm:t>
    </dgm:pt>
    <dgm:pt modelId="{BE9E1873-C450-4AD2-B469-11EF2ED93471}" type="sibTrans" cxnId="{F52E58FA-1654-4FFA-8266-78C3584F6A61}">
      <dgm:prSet/>
      <dgm:spPr/>
      <dgm:t>
        <a:bodyPr/>
        <a:lstStyle/>
        <a:p>
          <a:endParaRPr lang="ru-RU"/>
        </a:p>
      </dgm:t>
    </dgm:pt>
    <dgm:pt modelId="{B7B033E3-0E41-48D9-BA8E-CEB104487032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CE6F6F1-11AB-4EF8-81D0-D8D1A5AD5796}" type="parTrans" cxnId="{F7F0110A-170F-446E-A992-C5E536E793F7}">
      <dgm:prSet/>
      <dgm:spPr/>
      <dgm:t>
        <a:bodyPr/>
        <a:lstStyle/>
        <a:p>
          <a:endParaRPr lang="ru-RU"/>
        </a:p>
      </dgm:t>
    </dgm:pt>
    <dgm:pt modelId="{19CF1B79-9469-4DD8-834B-AE7865CF5F34}" type="sibTrans" cxnId="{F7F0110A-170F-446E-A992-C5E536E793F7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70B7B-1ADD-469D-BA09-224A7898DAB0}" type="pres">
      <dgm:prSet presAssocID="{B7B033E3-0E41-48D9-BA8E-CEB104487032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E0CB3EC-B5EB-401F-8DCE-FDAE1B3B1FFE}" type="pres">
      <dgm:prSet presAssocID="{B7B033E3-0E41-48D9-BA8E-CEB10448703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F9629-DEED-49A5-9EC8-50E41305CD9D}" type="pres">
      <dgm:prSet presAssocID="{B7B033E3-0E41-48D9-BA8E-CEB10448703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A529B-8767-4437-B46F-2921901221AB}" type="pres">
      <dgm:prSet presAssocID="{19CF1B79-9469-4DD8-834B-AE7865CF5F34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A177522-20A6-49F9-B50F-D8E86EA5695A}" type="pres">
      <dgm:prSet presAssocID="{20391518-5449-4E23-B9C3-8D9F4143DDAE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CFDEFA1-98DD-4B56-A797-A64AE2D8F48D}" type="pres">
      <dgm:prSet presAssocID="{20391518-5449-4E23-B9C3-8D9F4143DDA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E973-2C37-4660-BFB7-F2596AE7A115}" type="pres">
      <dgm:prSet presAssocID="{20391518-5449-4E23-B9C3-8D9F4143DDA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E930-FD38-4822-AF2A-4F40B2BF76AE}" type="pres">
      <dgm:prSet presAssocID="{9C80DFA1-5267-4E78-93AB-74E309FD10B1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60BB0EE-AE8D-4E24-BBC9-363761F81539}" type="pres">
      <dgm:prSet presAssocID="{B65E3D6D-6A49-4EA3-8FDA-5E78705B39CA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876B51C-11F7-4CF8-BAAC-08F1608186CD}" type="pres">
      <dgm:prSet presAssocID="{B65E3D6D-6A49-4EA3-8FDA-5E78705B39C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FAB7-954F-4DEE-BE85-7D4E5F30D7A4}" type="pres">
      <dgm:prSet presAssocID="{B65E3D6D-6A49-4EA3-8FDA-5E78705B39C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C4FDE-873E-4ADD-8F97-549B98EEE05D}" srcId="{6E357D0B-D5A1-4AD0-8B3C-8F96F9277B08}" destId="{20391518-5449-4E23-B9C3-8D9F4143DDAE}" srcOrd="2" destOrd="0" parTransId="{67F6E482-1532-42EE-86ED-5347A08A3A9D}" sibTransId="{9C80DFA1-5267-4E78-93AB-74E309FD10B1}"/>
    <dgm:cxn modelId="{58CA71E4-A7CC-4C29-8960-8711DEFF040B}" type="presOf" srcId="{B7B033E3-0E41-48D9-BA8E-CEB104487032}" destId="{3E0CB3EC-B5EB-401F-8DCE-FDAE1B3B1FFE}" srcOrd="0" destOrd="0" presId="urn:microsoft.com/office/officeart/2005/8/layout/chevron2"/>
    <dgm:cxn modelId="{BDA62E8B-6348-44FC-8488-D4D94F15D8C2}" srcId="{6E357D0B-D5A1-4AD0-8B3C-8F96F9277B08}" destId="{C8B2D554-D2BB-43CA-95A9-BEA7C067F151}" srcOrd="3" destOrd="0" parTransId="{5365FA72-D421-4821-87AD-18756DD7BC39}" sibTransId="{45CE96CA-E7BA-4791-93E4-C0BD44045F81}"/>
    <dgm:cxn modelId="{68A60C46-94B2-4BA4-A83F-56B3A9D61F34}" srcId="{6E357D0B-D5A1-4AD0-8B3C-8F96F9277B08}" destId="{96D402B8-4673-468D-8E18-29AE486CE456}" srcOrd="1" destOrd="0" parTransId="{B912AFC3-A851-4194-8BB6-A62AEBD4D06E}" sibTransId="{C70F1F2A-1CF7-49CA-964B-D078F1A616D6}"/>
    <dgm:cxn modelId="{BE2A6595-3D10-4DCC-9DAF-A504D604644F}" type="presOf" srcId="{C8498A8D-F58E-4FC5-9493-7DE8075FA039}" destId="{F171E973-2C37-4660-BFB7-F2596AE7A115}" srcOrd="0" destOrd="0" presId="urn:microsoft.com/office/officeart/2005/8/layout/chevron2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D057690B-1704-4950-9D3C-65EF2A9B6820}" type="presOf" srcId="{96D402B8-4673-468D-8E18-29AE486CE456}" destId="{4F83FC16-90C7-4792-8565-2EAE53C04B1B}" srcOrd="0" destOrd="0" presId="urn:microsoft.com/office/officeart/2005/8/layout/chevron2"/>
    <dgm:cxn modelId="{F7F0110A-170F-446E-A992-C5E536E793F7}" srcId="{6E357D0B-D5A1-4AD0-8B3C-8F96F9277B08}" destId="{B7B033E3-0E41-48D9-BA8E-CEB104487032}" srcOrd="0" destOrd="0" parTransId="{ACE6F6F1-11AB-4EF8-81D0-D8D1A5AD5796}" sibTransId="{19CF1B79-9469-4DD8-834B-AE7865CF5F34}"/>
    <dgm:cxn modelId="{0A6C7DD5-0469-4C0C-A813-3DFC401D6890}" srcId="{20391518-5449-4E23-B9C3-8D9F4143DDAE}" destId="{C8498A8D-F58E-4FC5-9493-7DE8075FA039}" srcOrd="0" destOrd="0" parTransId="{B15A12FC-8880-48DC-AA5E-27D6D3F2415E}" sibTransId="{DAF20B36-A65B-47CE-AF10-A9524296639B}"/>
    <dgm:cxn modelId="{AA4D725C-9DF9-47EB-B4D6-E41866AC813F}" type="presOf" srcId="{B4D82379-DF29-416A-96FD-3DCDEF70F7AB}" destId="{B8FF9629-DEED-49A5-9EC8-50E41305CD9D}" srcOrd="0" destOrd="0" presId="urn:microsoft.com/office/officeart/2005/8/layout/chevron2"/>
    <dgm:cxn modelId="{6D82F7AC-6F19-48CA-952A-556EE6869DF1}" type="presOf" srcId="{20391518-5449-4E23-B9C3-8D9F4143DDAE}" destId="{5CFDEFA1-98DD-4B56-A797-A64AE2D8F48D}" srcOrd="0" destOrd="0" presId="urn:microsoft.com/office/officeart/2005/8/layout/chevron2"/>
    <dgm:cxn modelId="{A9EC7723-D5C8-46A1-A98E-FBAEB40BB5A8}" type="presOf" srcId="{DEB9E425-55B8-4977-B1F9-6FB9417375DD}" destId="{A1DC620E-0CC3-4B35-B7DF-227C0EE09240}" srcOrd="0" destOrd="0" presId="urn:microsoft.com/office/officeart/2005/8/layout/chevron2"/>
    <dgm:cxn modelId="{4290FAE4-0584-4CB9-91DA-BBC96A166771}" srcId="{C8B2D554-D2BB-43CA-95A9-BEA7C067F151}" destId="{0D8F7590-6D64-40A0-83DD-FF834AF3579A}" srcOrd="0" destOrd="0" parTransId="{2B9A757E-12AE-4582-A8E8-61EE5FBC9F13}" sibTransId="{ADA3FBC5-C259-4FE4-8A87-0212E0FBDDD4}"/>
    <dgm:cxn modelId="{EE09570B-D734-4518-90CC-7F881D99E367}" type="presOf" srcId="{C8B2D554-D2BB-43CA-95A9-BEA7C067F151}" destId="{FF3F6088-677A-403A-BFB5-DB3BD90143E1}" srcOrd="0" destOrd="0" presId="urn:microsoft.com/office/officeart/2005/8/layout/chevron2"/>
    <dgm:cxn modelId="{7B4CA9BE-24ED-4E54-988C-6783AF5239E0}" type="presOf" srcId="{0D8F7590-6D64-40A0-83DD-FF834AF3579A}" destId="{608BD6B9-087A-496A-A3B2-CA784AAD964E}" srcOrd="0" destOrd="0" presId="urn:microsoft.com/office/officeart/2005/8/layout/chevron2"/>
    <dgm:cxn modelId="{9B813D7C-7EA6-405B-82B5-DB95C33BAFDF}" srcId="{B65E3D6D-6A49-4EA3-8FDA-5E78705B39CA}" destId="{10645267-A55E-4AD8-BD22-187A30997350}" srcOrd="0" destOrd="0" parTransId="{8BF2227D-46AC-430F-AE21-84F9257F34C2}" sibTransId="{DE04160A-604B-4370-8CFA-258B5703B234}"/>
    <dgm:cxn modelId="{77F736F2-5E59-4A65-8D40-5C6A7D01A186}" type="presOf" srcId="{B65E3D6D-6A49-4EA3-8FDA-5E78705B39CA}" destId="{4876B51C-11F7-4CF8-BAAC-08F1608186CD}" srcOrd="0" destOrd="0" presId="urn:microsoft.com/office/officeart/2005/8/layout/chevron2"/>
    <dgm:cxn modelId="{29E8A0B7-B71D-4AE3-8904-F79CBBF39D64}" type="presOf" srcId="{6E357D0B-D5A1-4AD0-8B3C-8F96F9277B08}" destId="{64EA8665-8D05-4C9D-83D5-E663FE1C0BB0}" srcOrd="0" destOrd="0" presId="urn:microsoft.com/office/officeart/2005/8/layout/chevron2"/>
    <dgm:cxn modelId="{291F62C3-F088-4AF6-9FF3-54732BBF9555}" type="presOf" srcId="{10645267-A55E-4AD8-BD22-187A30997350}" destId="{6FB8FAB7-954F-4DEE-BE85-7D4E5F30D7A4}" srcOrd="0" destOrd="0" presId="urn:microsoft.com/office/officeart/2005/8/layout/chevron2"/>
    <dgm:cxn modelId="{F52E58FA-1654-4FFA-8266-78C3584F6A61}" srcId="{B7B033E3-0E41-48D9-BA8E-CEB104487032}" destId="{B4D82379-DF29-416A-96FD-3DCDEF70F7AB}" srcOrd="0" destOrd="0" parTransId="{DD922DD0-F9C5-47B2-84E3-AAF669A8453A}" sibTransId="{BE9E1873-C450-4AD2-B469-11EF2ED93471}"/>
    <dgm:cxn modelId="{792DA93A-DD76-4520-9EB9-7D4866339F5A}" srcId="{6E357D0B-D5A1-4AD0-8B3C-8F96F9277B08}" destId="{B65E3D6D-6A49-4EA3-8FDA-5E78705B39CA}" srcOrd="4" destOrd="0" parTransId="{F37FA43B-40A0-4EBE-95CD-D1318829FCD1}" sibTransId="{B386877E-5EFE-467D-8093-942752DF2233}"/>
    <dgm:cxn modelId="{95B237F8-3CC4-4FC7-914A-481C140F0A29}" type="presParOf" srcId="{64EA8665-8D05-4C9D-83D5-E663FE1C0BB0}" destId="{0C370B7B-1ADD-469D-BA09-224A7898DAB0}" srcOrd="0" destOrd="0" presId="urn:microsoft.com/office/officeart/2005/8/layout/chevron2"/>
    <dgm:cxn modelId="{4DEBBDF8-07CD-471F-A8C6-4DCBBB250470}" type="presParOf" srcId="{0C370B7B-1ADD-469D-BA09-224A7898DAB0}" destId="{3E0CB3EC-B5EB-401F-8DCE-FDAE1B3B1FFE}" srcOrd="0" destOrd="0" presId="urn:microsoft.com/office/officeart/2005/8/layout/chevron2"/>
    <dgm:cxn modelId="{C84FB76D-B4C0-40DD-AB5B-075EF40012B1}" type="presParOf" srcId="{0C370B7B-1ADD-469D-BA09-224A7898DAB0}" destId="{B8FF9629-DEED-49A5-9EC8-50E41305CD9D}" srcOrd="1" destOrd="0" presId="urn:microsoft.com/office/officeart/2005/8/layout/chevron2"/>
    <dgm:cxn modelId="{E7B0096A-A7C1-4E59-9C5F-BB2393AA2735}" type="presParOf" srcId="{64EA8665-8D05-4C9D-83D5-E663FE1C0BB0}" destId="{B29A529B-8767-4437-B46F-2921901221AB}" srcOrd="1" destOrd="0" presId="urn:microsoft.com/office/officeart/2005/8/layout/chevron2"/>
    <dgm:cxn modelId="{4ED47B86-D1B9-4E06-AB87-2BCBB68B3512}" type="presParOf" srcId="{64EA8665-8D05-4C9D-83D5-E663FE1C0BB0}" destId="{8EE40087-F375-45C4-8A9C-CFE579FE3BFA}" srcOrd="2" destOrd="0" presId="urn:microsoft.com/office/officeart/2005/8/layout/chevron2"/>
    <dgm:cxn modelId="{3C1793BA-841F-452C-AAC7-92AB3B290258}" type="presParOf" srcId="{8EE40087-F375-45C4-8A9C-CFE579FE3BFA}" destId="{4F83FC16-90C7-4792-8565-2EAE53C04B1B}" srcOrd="0" destOrd="0" presId="urn:microsoft.com/office/officeart/2005/8/layout/chevron2"/>
    <dgm:cxn modelId="{DA9D3210-18C9-45B9-B8BF-73CE7110EDEE}" type="presParOf" srcId="{8EE40087-F375-45C4-8A9C-CFE579FE3BFA}" destId="{A1DC620E-0CC3-4B35-B7DF-227C0EE09240}" srcOrd="1" destOrd="0" presId="urn:microsoft.com/office/officeart/2005/8/layout/chevron2"/>
    <dgm:cxn modelId="{E8FBD8B1-774F-4D5E-AF74-110E4499484D}" type="presParOf" srcId="{64EA8665-8D05-4C9D-83D5-E663FE1C0BB0}" destId="{8DCE3C88-B2FB-46B9-A63A-06ABF64F85BC}" srcOrd="3" destOrd="0" presId="urn:microsoft.com/office/officeart/2005/8/layout/chevron2"/>
    <dgm:cxn modelId="{99486314-3E0B-4B69-92A7-3E1ABA782165}" type="presParOf" srcId="{64EA8665-8D05-4C9D-83D5-E663FE1C0BB0}" destId="{AA177522-20A6-49F9-B50F-D8E86EA5695A}" srcOrd="4" destOrd="0" presId="urn:microsoft.com/office/officeart/2005/8/layout/chevron2"/>
    <dgm:cxn modelId="{947E4B0A-CF2D-4AB2-8227-D313EF78FBF9}" type="presParOf" srcId="{AA177522-20A6-49F9-B50F-D8E86EA5695A}" destId="{5CFDEFA1-98DD-4B56-A797-A64AE2D8F48D}" srcOrd="0" destOrd="0" presId="urn:microsoft.com/office/officeart/2005/8/layout/chevron2"/>
    <dgm:cxn modelId="{40FE2F76-A62A-4891-9A6A-D888F06B4AEB}" type="presParOf" srcId="{AA177522-20A6-49F9-B50F-D8E86EA5695A}" destId="{F171E973-2C37-4660-BFB7-F2596AE7A115}" srcOrd="1" destOrd="0" presId="urn:microsoft.com/office/officeart/2005/8/layout/chevron2"/>
    <dgm:cxn modelId="{655E7F6C-D2C9-4A6A-916F-1714BF49595F}" type="presParOf" srcId="{64EA8665-8D05-4C9D-83D5-E663FE1C0BB0}" destId="{1C7EE930-FD38-4822-AF2A-4F40B2BF76AE}" srcOrd="5" destOrd="0" presId="urn:microsoft.com/office/officeart/2005/8/layout/chevron2"/>
    <dgm:cxn modelId="{8E518C53-DDFE-447B-BD69-AFFE778EE8EE}" type="presParOf" srcId="{64EA8665-8D05-4C9D-83D5-E663FE1C0BB0}" destId="{C78D5298-759A-4FDC-BA17-C6217DB5995E}" srcOrd="6" destOrd="0" presId="urn:microsoft.com/office/officeart/2005/8/layout/chevron2"/>
    <dgm:cxn modelId="{66FDCFD7-F555-4257-9A5E-719F91E964F3}" type="presParOf" srcId="{C78D5298-759A-4FDC-BA17-C6217DB5995E}" destId="{FF3F6088-677A-403A-BFB5-DB3BD90143E1}" srcOrd="0" destOrd="0" presId="urn:microsoft.com/office/officeart/2005/8/layout/chevron2"/>
    <dgm:cxn modelId="{EB74D991-B4CC-43EC-8CFD-D28D238E8910}" type="presParOf" srcId="{C78D5298-759A-4FDC-BA17-C6217DB5995E}" destId="{608BD6B9-087A-496A-A3B2-CA784AAD964E}" srcOrd="1" destOrd="0" presId="urn:microsoft.com/office/officeart/2005/8/layout/chevron2"/>
    <dgm:cxn modelId="{BC6AD0AA-6E3D-43EC-AE33-1D7BD45C30E3}" type="presParOf" srcId="{64EA8665-8D05-4C9D-83D5-E663FE1C0BB0}" destId="{E805797A-F03E-489B-B0D8-E17E6B97A4C0}" srcOrd="7" destOrd="0" presId="urn:microsoft.com/office/officeart/2005/8/layout/chevron2"/>
    <dgm:cxn modelId="{71D0F463-135C-4DE3-8FDE-FDAE29268445}" type="presParOf" srcId="{64EA8665-8D05-4C9D-83D5-E663FE1C0BB0}" destId="{560BB0EE-AE8D-4E24-BBC9-363761F81539}" srcOrd="8" destOrd="0" presId="urn:microsoft.com/office/officeart/2005/8/layout/chevron2"/>
    <dgm:cxn modelId="{AF9AAFA1-C0E1-4DBF-83ED-2D0EA88F6BF8}" type="presParOf" srcId="{560BB0EE-AE8D-4E24-BBC9-363761F81539}" destId="{4876B51C-11F7-4CF8-BAAC-08F1608186CD}" srcOrd="0" destOrd="0" presId="urn:microsoft.com/office/officeart/2005/8/layout/chevron2"/>
    <dgm:cxn modelId="{6B5D8907-C180-4955-A1DE-7451DC8AFD7C}" type="presParOf" srcId="{560BB0EE-AE8D-4E24-BBC9-363761F81539}" destId="{6FB8FAB7-954F-4DEE-BE85-7D4E5F30D7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B0CD50-F39C-45AA-B5E4-33FF1E9CB647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902029A-C863-4D4E-9DCC-E78BD165D13B}" type="parTrans" cxnId="{3BB4A2F3-C782-4A2A-823C-1D193C7E9155}">
      <dgm:prSet/>
      <dgm:spPr/>
      <dgm:t>
        <a:bodyPr/>
        <a:lstStyle/>
        <a:p>
          <a:endParaRPr lang="ru-RU"/>
        </a:p>
      </dgm:t>
    </dgm:pt>
    <dgm:pt modelId="{8D5ECA81-5FA4-48AE-8B13-011C55132E58}" type="sibTrans" cxnId="{3BB4A2F3-C782-4A2A-823C-1D193C7E9155}">
      <dgm:prSet/>
      <dgm:spPr/>
      <dgm:t>
        <a:bodyPr/>
        <a:lstStyle/>
        <a:p>
          <a:endParaRPr lang="ru-RU"/>
        </a:p>
      </dgm:t>
    </dgm:pt>
    <dgm:pt modelId="{B65E3D6D-6A49-4EA3-8FDA-5E78705B39CA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F37FA43B-40A0-4EBE-95CD-D1318829FCD1}" type="parTrans" cxnId="{792DA93A-DD76-4520-9EB9-7D4866339F5A}">
      <dgm:prSet/>
      <dgm:spPr/>
      <dgm:t>
        <a:bodyPr/>
        <a:lstStyle/>
        <a:p>
          <a:endParaRPr lang="ru-RU"/>
        </a:p>
      </dgm:t>
    </dgm:pt>
    <dgm:pt modelId="{B386877E-5EFE-467D-8093-942752DF2233}" type="sibTrans" cxnId="{792DA93A-DD76-4520-9EB9-7D4866339F5A}">
      <dgm:prSet/>
      <dgm:spPr/>
      <dgm:t>
        <a:bodyPr/>
        <a:lstStyle/>
        <a:p>
          <a:endParaRPr lang="ru-RU"/>
        </a:p>
      </dgm:t>
    </dgm:pt>
    <dgm:pt modelId="{10645267-A55E-4AD8-BD22-187A30997350}">
      <dgm:prSet phldrT="[Текст]"/>
      <dgm:spPr>
        <a:solidFill>
          <a:schemeClr val="bg1"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dirty="0" smtClean="0"/>
            <a:t>Координация режимов эксплуатации ГЭС, входящих в каскад</a:t>
          </a:r>
          <a:endParaRPr lang="ru-RU" dirty="0"/>
        </a:p>
      </dgm:t>
    </dgm:pt>
    <dgm:pt modelId="{8BF2227D-46AC-430F-AE21-84F9257F34C2}" type="parTrans" cxnId="{9B813D7C-7EA6-405B-82B5-DB95C33BAFDF}">
      <dgm:prSet/>
      <dgm:spPr/>
      <dgm:t>
        <a:bodyPr/>
        <a:lstStyle/>
        <a:p>
          <a:endParaRPr lang="ru-RU"/>
        </a:p>
      </dgm:t>
    </dgm:pt>
    <dgm:pt modelId="{DE04160A-604B-4370-8CFA-258B5703B234}" type="sibTrans" cxnId="{9B813D7C-7EA6-405B-82B5-DB95C33BAFDF}">
      <dgm:prSet/>
      <dgm:spPr/>
      <dgm:t>
        <a:bodyPr/>
        <a:lstStyle/>
        <a:p>
          <a:endParaRPr lang="ru-RU"/>
        </a:p>
      </dgm:t>
    </dgm:pt>
    <dgm:pt modelId="{0D8F7590-6D64-40A0-83DD-FF834AF3579A}">
      <dgm:prSet phldrT="[Текст]"/>
      <dgm:spPr>
        <a:solidFill>
          <a:schemeClr val="bg1"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dirty="0" smtClean="0"/>
            <a:t>Интенсификация процессов самоочищения вод</a:t>
          </a:r>
          <a:endParaRPr lang="ru-RU" dirty="0"/>
        </a:p>
      </dgm:t>
    </dgm:pt>
    <dgm:pt modelId="{ADA3FBC5-C259-4FE4-8A87-0212E0FBDDD4}" type="sibTrans" cxnId="{4290FAE4-0584-4CB9-91DA-BBC96A166771}">
      <dgm:prSet/>
      <dgm:spPr/>
      <dgm:t>
        <a:bodyPr/>
        <a:lstStyle/>
        <a:p>
          <a:endParaRPr lang="ru-RU"/>
        </a:p>
      </dgm:t>
    </dgm:pt>
    <dgm:pt modelId="{2B9A757E-12AE-4582-A8E8-61EE5FBC9F13}" type="parTrans" cxnId="{4290FAE4-0584-4CB9-91DA-BBC96A166771}">
      <dgm:prSet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446AE11B-E983-4552-A7C1-A9D0DE3D586A}">
      <dgm:prSet/>
      <dgm:spPr>
        <a:solidFill>
          <a:schemeClr val="bg1"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dirty="0" smtClean="0"/>
            <a:t>Регулирование потока загрязнителей</a:t>
          </a:r>
          <a:endParaRPr lang="ru-RU" dirty="0"/>
        </a:p>
      </dgm:t>
    </dgm:pt>
    <dgm:pt modelId="{99B80227-6300-4FF5-B311-9AA32E2B5AA5}" type="parTrans" cxnId="{E6E7E8AE-D271-4C9D-9D95-29125D543030}">
      <dgm:prSet/>
      <dgm:spPr/>
      <dgm:t>
        <a:bodyPr/>
        <a:lstStyle/>
        <a:p>
          <a:endParaRPr lang="ru-RU"/>
        </a:p>
      </dgm:t>
    </dgm:pt>
    <dgm:pt modelId="{BBA8C733-5EEA-457B-B1C0-2F2F3F375C0D}" type="sibTrans" cxnId="{E6E7E8AE-D271-4C9D-9D95-29125D543030}">
      <dgm:prSet/>
      <dgm:spPr/>
      <dgm:t>
        <a:bodyPr/>
        <a:lstStyle/>
        <a:p>
          <a:endParaRPr lang="ru-RU"/>
        </a:p>
      </dgm:t>
    </dgm:pt>
    <dgm:pt modelId="{20391518-5449-4E23-B9C3-8D9F4143DDAE}">
      <dgm:prSet phldrT="[Текст]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7F6E482-1532-42EE-86ED-5347A08A3A9D}" type="parTrans" cxnId="{114C4FDE-873E-4ADD-8F97-549B98EEE05D}">
      <dgm:prSet/>
      <dgm:spPr/>
      <dgm:t>
        <a:bodyPr/>
        <a:lstStyle/>
        <a:p>
          <a:endParaRPr lang="ru-RU"/>
        </a:p>
      </dgm:t>
    </dgm:pt>
    <dgm:pt modelId="{9C80DFA1-5267-4E78-93AB-74E309FD10B1}" type="sibTrans" cxnId="{114C4FDE-873E-4ADD-8F97-549B98EEE05D}">
      <dgm:prSet/>
      <dgm:spPr/>
      <dgm:t>
        <a:bodyPr/>
        <a:lstStyle/>
        <a:p>
          <a:endParaRPr lang="ru-RU"/>
        </a:p>
      </dgm:t>
    </dgm:pt>
    <dgm:pt modelId="{C8498A8D-F58E-4FC5-9493-7DE8075FA039}">
      <dgm:prSet/>
      <dgm:spPr>
        <a:solidFill>
          <a:schemeClr val="bg1"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dirty="0" smtClean="0"/>
            <a:t>Обеспечение стабильной работы систем водоснабжения и водоотведения</a:t>
          </a:r>
          <a:endParaRPr lang="ru-RU" dirty="0"/>
        </a:p>
      </dgm:t>
    </dgm:pt>
    <dgm:pt modelId="{B15A12FC-8880-48DC-AA5E-27D6D3F2415E}" type="parTrans" cxnId="{0A6C7DD5-0469-4C0C-A813-3DFC401D6890}">
      <dgm:prSet/>
      <dgm:spPr/>
      <dgm:t>
        <a:bodyPr/>
        <a:lstStyle/>
        <a:p>
          <a:endParaRPr lang="ru-RU"/>
        </a:p>
      </dgm:t>
    </dgm:pt>
    <dgm:pt modelId="{DAF20B36-A65B-47CE-AF10-A9524296639B}" type="sibTrans" cxnId="{0A6C7DD5-0469-4C0C-A813-3DFC401D6890}">
      <dgm:prSet/>
      <dgm:spPr/>
      <dgm:t>
        <a:bodyPr/>
        <a:lstStyle/>
        <a:p>
          <a:endParaRPr lang="ru-RU"/>
        </a:p>
      </dgm:t>
    </dgm:pt>
    <dgm:pt modelId="{DEB9E425-55B8-4977-B1F9-6FB9417375DD}">
      <dgm:prSet/>
      <dgm:spPr>
        <a:solidFill>
          <a:schemeClr val="bg1">
            <a:alpha val="90000"/>
          </a:schemeClr>
        </a:solidFill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/>
        <a:lstStyle/>
        <a:p>
          <a:r>
            <a:rPr lang="ru-RU" dirty="0" smtClean="0"/>
            <a:t>Повышение эффективности средозащитной функции ГЭС</a:t>
          </a:r>
          <a:endParaRPr lang="ru-RU" dirty="0"/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A177522-20A6-49F9-B50F-D8E86EA5695A}" type="pres">
      <dgm:prSet presAssocID="{20391518-5449-4E23-B9C3-8D9F4143DDAE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CFDEFA1-98DD-4B56-A797-A64AE2D8F48D}" type="pres">
      <dgm:prSet presAssocID="{20391518-5449-4E23-B9C3-8D9F4143DDA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E973-2C37-4660-BFB7-F2596AE7A115}" type="pres">
      <dgm:prSet presAssocID="{20391518-5449-4E23-B9C3-8D9F4143DDA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E930-FD38-4822-AF2A-4F40B2BF76AE}" type="pres">
      <dgm:prSet presAssocID="{9C80DFA1-5267-4E78-93AB-74E309FD10B1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29B1B1B-0C01-43FA-8C14-D8D4A294F32D}" type="pres">
      <dgm:prSet presAssocID="{98B0CD50-F39C-45AA-B5E4-33FF1E9CB647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75F3D95-6716-433C-8EC2-425A4035226B}" type="pres">
      <dgm:prSet presAssocID="{98B0CD50-F39C-45AA-B5E4-33FF1E9CB64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5A5B-4457-44A8-8FD4-F00952821B22}" type="pres">
      <dgm:prSet presAssocID="{98B0CD50-F39C-45AA-B5E4-33FF1E9CB64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C76C-34F6-4910-9523-8CD20E2B38FD}" type="pres">
      <dgm:prSet presAssocID="{8D5ECA81-5FA4-48AE-8B13-011C55132E58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60BB0EE-AE8D-4E24-BBC9-363761F81539}" type="pres">
      <dgm:prSet presAssocID="{B65E3D6D-6A49-4EA3-8FDA-5E78705B39CA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876B51C-11F7-4CF8-BAAC-08F1608186CD}" type="pres">
      <dgm:prSet presAssocID="{B65E3D6D-6A49-4EA3-8FDA-5E78705B39C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FAB7-954F-4DEE-BE85-7D4E5F30D7A4}" type="pres">
      <dgm:prSet presAssocID="{B65E3D6D-6A49-4EA3-8FDA-5E78705B39C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8BEFA-B5E7-4A15-A6B5-D9B9C6E00BB5}" type="presOf" srcId="{20391518-5449-4E23-B9C3-8D9F4143DDAE}" destId="{5CFDEFA1-98DD-4B56-A797-A64AE2D8F48D}" srcOrd="0" destOrd="0" presId="urn:microsoft.com/office/officeart/2005/8/layout/chevron2"/>
    <dgm:cxn modelId="{792DA93A-DD76-4520-9EB9-7D4866339F5A}" srcId="{6E357D0B-D5A1-4AD0-8B3C-8F96F9277B08}" destId="{B65E3D6D-6A49-4EA3-8FDA-5E78705B39CA}" srcOrd="4" destOrd="0" parTransId="{F37FA43B-40A0-4EBE-95CD-D1318829FCD1}" sibTransId="{B386877E-5EFE-467D-8093-942752DF2233}"/>
    <dgm:cxn modelId="{68A60C46-94B2-4BA4-A83F-56B3A9D61F34}" srcId="{6E357D0B-D5A1-4AD0-8B3C-8F96F9277B08}" destId="{96D402B8-4673-468D-8E18-29AE486CE456}" srcOrd="0" destOrd="0" parTransId="{B912AFC3-A851-4194-8BB6-A62AEBD4D06E}" sibTransId="{C70F1F2A-1CF7-49CA-964B-D078F1A616D6}"/>
    <dgm:cxn modelId="{30A4B538-E893-40FA-89E6-36BDDCE3834A}" type="presOf" srcId="{DEB9E425-55B8-4977-B1F9-6FB9417375DD}" destId="{A1DC620E-0CC3-4B35-B7DF-227C0EE09240}" srcOrd="0" destOrd="0" presId="urn:microsoft.com/office/officeart/2005/8/layout/chevron2"/>
    <dgm:cxn modelId="{9B813D7C-7EA6-405B-82B5-DB95C33BAFDF}" srcId="{B65E3D6D-6A49-4EA3-8FDA-5E78705B39CA}" destId="{10645267-A55E-4AD8-BD22-187A30997350}" srcOrd="0" destOrd="0" parTransId="{8BF2227D-46AC-430F-AE21-84F9257F34C2}" sibTransId="{DE04160A-604B-4370-8CFA-258B5703B234}"/>
    <dgm:cxn modelId="{0A6C7DD5-0469-4C0C-A813-3DFC401D6890}" srcId="{20391518-5449-4E23-B9C3-8D9F4143DDAE}" destId="{C8498A8D-F58E-4FC5-9493-7DE8075FA039}" srcOrd="0" destOrd="0" parTransId="{B15A12FC-8880-48DC-AA5E-27D6D3F2415E}" sibTransId="{DAF20B36-A65B-47CE-AF10-A9524296639B}"/>
    <dgm:cxn modelId="{BDA62E8B-6348-44FC-8488-D4D94F15D8C2}" srcId="{6E357D0B-D5A1-4AD0-8B3C-8F96F9277B08}" destId="{C8B2D554-D2BB-43CA-95A9-BEA7C067F151}" srcOrd="2" destOrd="0" parTransId="{5365FA72-D421-4821-87AD-18756DD7BC39}" sibTransId="{45CE96CA-E7BA-4791-93E4-C0BD44045F81}"/>
    <dgm:cxn modelId="{114C4FDE-873E-4ADD-8F97-549B98EEE05D}" srcId="{6E357D0B-D5A1-4AD0-8B3C-8F96F9277B08}" destId="{20391518-5449-4E23-B9C3-8D9F4143DDAE}" srcOrd="1" destOrd="0" parTransId="{67F6E482-1532-42EE-86ED-5347A08A3A9D}" sibTransId="{9C80DFA1-5267-4E78-93AB-74E309FD10B1}"/>
    <dgm:cxn modelId="{66DA5E40-DA03-4D53-8E7A-F8923BF633FA}" type="presOf" srcId="{C8B2D554-D2BB-43CA-95A9-BEA7C067F151}" destId="{FF3F6088-677A-403A-BFB5-DB3BD90143E1}" srcOrd="0" destOrd="0" presId="urn:microsoft.com/office/officeart/2005/8/layout/chevron2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BE74B23D-093D-4A74-9996-EB96600C7DEF}" type="presOf" srcId="{0D8F7590-6D64-40A0-83DD-FF834AF3579A}" destId="{744C5A5B-4457-44A8-8FD4-F00952821B22}" srcOrd="0" destOrd="0" presId="urn:microsoft.com/office/officeart/2005/8/layout/chevron2"/>
    <dgm:cxn modelId="{382DACA6-E7BD-4485-A02A-237E85A19D27}" type="presOf" srcId="{B65E3D6D-6A49-4EA3-8FDA-5E78705B39CA}" destId="{4876B51C-11F7-4CF8-BAAC-08F1608186CD}" srcOrd="0" destOrd="0" presId="urn:microsoft.com/office/officeart/2005/8/layout/chevron2"/>
    <dgm:cxn modelId="{4290FAE4-0584-4CB9-91DA-BBC96A166771}" srcId="{98B0CD50-F39C-45AA-B5E4-33FF1E9CB647}" destId="{0D8F7590-6D64-40A0-83DD-FF834AF3579A}" srcOrd="0" destOrd="0" parTransId="{2B9A757E-12AE-4582-A8E8-61EE5FBC9F13}" sibTransId="{ADA3FBC5-C259-4FE4-8A87-0212E0FBDDD4}"/>
    <dgm:cxn modelId="{AAA7750E-DCC3-4E84-99D3-C40E548C67F1}" type="presOf" srcId="{C8498A8D-F58E-4FC5-9493-7DE8075FA039}" destId="{F171E973-2C37-4660-BFB7-F2596AE7A115}" srcOrd="0" destOrd="0" presId="urn:microsoft.com/office/officeart/2005/8/layout/chevron2"/>
    <dgm:cxn modelId="{72464CAE-CB4A-4A9C-9EA6-484E8968746A}" type="presOf" srcId="{98B0CD50-F39C-45AA-B5E4-33FF1E9CB647}" destId="{B75F3D95-6716-433C-8EC2-425A4035226B}" srcOrd="0" destOrd="0" presId="urn:microsoft.com/office/officeart/2005/8/layout/chevron2"/>
    <dgm:cxn modelId="{8E800773-C128-4607-A9A9-0DF4C0F68340}" type="presOf" srcId="{96D402B8-4673-468D-8E18-29AE486CE456}" destId="{4F83FC16-90C7-4792-8565-2EAE53C04B1B}" srcOrd="0" destOrd="0" presId="urn:microsoft.com/office/officeart/2005/8/layout/chevron2"/>
    <dgm:cxn modelId="{695EBF6C-5D21-4113-9EB6-9CFD6D0E8E0E}" type="presOf" srcId="{6E357D0B-D5A1-4AD0-8B3C-8F96F9277B08}" destId="{64EA8665-8D05-4C9D-83D5-E663FE1C0BB0}" srcOrd="0" destOrd="0" presId="urn:microsoft.com/office/officeart/2005/8/layout/chevron2"/>
    <dgm:cxn modelId="{B0CD3AE1-F510-4A81-8301-0AF1E1BC6CC5}" type="presOf" srcId="{446AE11B-E983-4552-A7C1-A9D0DE3D586A}" destId="{608BD6B9-087A-496A-A3B2-CA784AAD964E}" srcOrd="0" destOrd="0" presId="urn:microsoft.com/office/officeart/2005/8/layout/chevron2"/>
    <dgm:cxn modelId="{3BB4A2F3-C782-4A2A-823C-1D193C7E9155}" srcId="{6E357D0B-D5A1-4AD0-8B3C-8F96F9277B08}" destId="{98B0CD50-F39C-45AA-B5E4-33FF1E9CB647}" srcOrd="3" destOrd="0" parTransId="{9902029A-C863-4D4E-9DCC-E78BD165D13B}" sibTransId="{8D5ECA81-5FA4-48AE-8B13-011C55132E58}"/>
    <dgm:cxn modelId="{E6E7E8AE-D271-4C9D-9D95-29125D543030}" srcId="{C8B2D554-D2BB-43CA-95A9-BEA7C067F151}" destId="{446AE11B-E983-4552-A7C1-A9D0DE3D586A}" srcOrd="0" destOrd="0" parTransId="{99B80227-6300-4FF5-B311-9AA32E2B5AA5}" sibTransId="{BBA8C733-5EEA-457B-B1C0-2F2F3F375C0D}"/>
    <dgm:cxn modelId="{88E97023-F95D-4443-8958-01EB96490962}" type="presOf" srcId="{10645267-A55E-4AD8-BD22-187A30997350}" destId="{6FB8FAB7-954F-4DEE-BE85-7D4E5F30D7A4}" srcOrd="0" destOrd="0" presId="urn:microsoft.com/office/officeart/2005/8/layout/chevron2"/>
    <dgm:cxn modelId="{3E658F8A-B54C-43FB-9148-1969FBF46A24}" type="presParOf" srcId="{64EA8665-8D05-4C9D-83D5-E663FE1C0BB0}" destId="{8EE40087-F375-45C4-8A9C-CFE579FE3BFA}" srcOrd="0" destOrd="0" presId="urn:microsoft.com/office/officeart/2005/8/layout/chevron2"/>
    <dgm:cxn modelId="{23236524-8E29-45EF-96D7-D3567AE425C9}" type="presParOf" srcId="{8EE40087-F375-45C4-8A9C-CFE579FE3BFA}" destId="{4F83FC16-90C7-4792-8565-2EAE53C04B1B}" srcOrd="0" destOrd="0" presId="urn:microsoft.com/office/officeart/2005/8/layout/chevron2"/>
    <dgm:cxn modelId="{E3E99BBF-896E-4758-B14C-782500948D40}" type="presParOf" srcId="{8EE40087-F375-45C4-8A9C-CFE579FE3BFA}" destId="{A1DC620E-0CC3-4B35-B7DF-227C0EE09240}" srcOrd="1" destOrd="0" presId="urn:microsoft.com/office/officeart/2005/8/layout/chevron2"/>
    <dgm:cxn modelId="{FE5CA072-6B9C-4C4E-94F4-173829BDBACF}" type="presParOf" srcId="{64EA8665-8D05-4C9D-83D5-E663FE1C0BB0}" destId="{8DCE3C88-B2FB-46B9-A63A-06ABF64F85BC}" srcOrd="1" destOrd="0" presId="urn:microsoft.com/office/officeart/2005/8/layout/chevron2"/>
    <dgm:cxn modelId="{0EBE97C1-1389-4642-BC5E-20A1B2F78750}" type="presParOf" srcId="{64EA8665-8D05-4C9D-83D5-E663FE1C0BB0}" destId="{AA177522-20A6-49F9-B50F-D8E86EA5695A}" srcOrd="2" destOrd="0" presId="urn:microsoft.com/office/officeart/2005/8/layout/chevron2"/>
    <dgm:cxn modelId="{F8BB5B76-0124-45FE-8037-5AAE8CCEC652}" type="presParOf" srcId="{AA177522-20A6-49F9-B50F-D8E86EA5695A}" destId="{5CFDEFA1-98DD-4B56-A797-A64AE2D8F48D}" srcOrd="0" destOrd="0" presId="urn:microsoft.com/office/officeart/2005/8/layout/chevron2"/>
    <dgm:cxn modelId="{9BE77FB5-4154-47AA-BA39-AFF826FC1912}" type="presParOf" srcId="{AA177522-20A6-49F9-B50F-D8E86EA5695A}" destId="{F171E973-2C37-4660-BFB7-F2596AE7A115}" srcOrd="1" destOrd="0" presId="urn:microsoft.com/office/officeart/2005/8/layout/chevron2"/>
    <dgm:cxn modelId="{FFA88F57-F4C5-44F6-9838-25313697DCBD}" type="presParOf" srcId="{64EA8665-8D05-4C9D-83D5-E663FE1C0BB0}" destId="{1C7EE930-FD38-4822-AF2A-4F40B2BF76AE}" srcOrd="3" destOrd="0" presId="urn:microsoft.com/office/officeart/2005/8/layout/chevron2"/>
    <dgm:cxn modelId="{26762AB0-A57E-43FC-9769-E8E5A7840510}" type="presParOf" srcId="{64EA8665-8D05-4C9D-83D5-E663FE1C0BB0}" destId="{C78D5298-759A-4FDC-BA17-C6217DB5995E}" srcOrd="4" destOrd="0" presId="urn:microsoft.com/office/officeart/2005/8/layout/chevron2"/>
    <dgm:cxn modelId="{8CEB88D0-2E68-4FC4-8348-87B59797218C}" type="presParOf" srcId="{C78D5298-759A-4FDC-BA17-C6217DB5995E}" destId="{FF3F6088-677A-403A-BFB5-DB3BD90143E1}" srcOrd="0" destOrd="0" presId="urn:microsoft.com/office/officeart/2005/8/layout/chevron2"/>
    <dgm:cxn modelId="{594AFF4B-E604-4BBF-8462-3B044ED316A8}" type="presParOf" srcId="{C78D5298-759A-4FDC-BA17-C6217DB5995E}" destId="{608BD6B9-087A-496A-A3B2-CA784AAD964E}" srcOrd="1" destOrd="0" presId="urn:microsoft.com/office/officeart/2005/8/layout/chevron2"/>
    <dgm:cxn modelId="{62DF158A-F6D6-421D-A5F9-CE80DE3FD1FD}" type="presParOf" srcId="{64EA8665-8D05-4C9D-83D5-E663FE1C0BB0}" destId="{E805797A-F03E-489B-B0D8-E17E6B97A4C0}" srcOrd="5" destOrd="0" presId="urn:microsoft.com/office/officeart/2005/8/layout/chevron2"/>
    <dgm:cxn modelId="{DDB740CD-EDCE-41C6-9CAD-D1999E467BDD}" type="presParOf" srcId="{64EA8665-8D05-4C9D-83D5-E663FE1C0BB0}" destId="{129B1B1B-0C01-43FA-8C14-D8D4A294F32D}" srcOrd="6" destOrd="0" presId="urn:microsoft.com/office/officeart/2005/8/layout/chevron2"/>
    <dgm:cxn modelId="{1BA97E47-1A14-4E11-B34C-7281A1AD953B}" type="presParOf" srcId="{129B1B1B-0C01-43FA-8C14-D8D4A294F32D}" destId="{B75F3D95-6716-433C-8EC2-425A4035226B}" srcOrd="0" destOrd="0" presId="urn:microsoft.com/office/officeart/2005/8/layout/chevron2"/>
    <dgm:cxn modelId="{8DA8E5BA-9039-410C-80E9-7E4AA37AE43A}" type="presParOf" srcId="{129B1B1B-0C01-43FA-8C14-D8D4A294F32D}" destId="{744C5A5B-4457-44A8-8FD4-F00952821B22}" srcOrd="1" destOrd="0" presId="urn:microsoft.com/office/officeart/2005/8/layout/chevron2"/>
    <dgm:cxn modelId="{2DD3FA68-9636-436A-99D4-E0DD1AD31612}" type="presParOf" srcId="{64EA8665-8D05-4C9D-83D5-E663FE1C0BB0}" destId="{B754C76C-34F6-4910-9523-8CD20E2B38FD}" srcOrd="7" destOrd="0" presId="urn:microsoft.com/office/officeart/2005/8/layout/chevron2"/>
    <dgm:cxn modelId="{0EE601FF-12CA-4BC2-A504-6B627A859FBA}" type="presParOf" srcId="{64EA8665-8D05-4C9D-83D5-E663FE1C0BB0}" destId="{560BB0EE-AE8D-4E24-BBC9-363761F81539}" srcOrd="8" destOrd="0" presId="urn:microsoft.com/office/officeart/2005/8/layout/chevron2"/>
    <dgm:cxn modelId="{33B8C95D-06B7-40F9-B438-CF95F553F03C}" type="presParOf" srcId="{560BB0EE-AE8D-4E24-BBC9-363761F81539}" destId="{4876B51C-11F7-4CF8-BAAC-08F1608186CD}" srcOrd="0" destOrd="0" presId="urn:microsoft.com/office/officeart/2005/8/layout/chevron2"/>
    <dgm:cxn modelId="{ABEF9AC5-6477-4580-927D-D88BE51CD4D4}" type="presParOf" srcId="{560BB0EE-AE8D-4E24-BBC9-363761F81539}" destId="{6FB8FAB7-954F-4DEE-BE85-7D4E5F30D7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B0CD50-F39C-45AA-B5E4-33FF1E9CB647}">
      <dgm:prSet phldrT="[Текст]"/>
      <dgm:spPr/>
      <dgm:t>
        <a:bodyPr/>
        <a:lstStyle/>
        <a:p>
          <a:endParaRPr lang="ru-RU" dirty="0"/>
        </a:p>
      </dgm:t>
    </dgm:pt>
    <dgm:pt modelId="{9902029A-C863-4D4E-9DCC-E78BD165D13B}" type="parTrans" cxnId="{3BB4A2F3-C782-4A2A-823C-1D193C7E9155}">
      <dgm:prSet/>
      <dgm:spPr/>
      <dgm:t>
        <a:bodyPr/>
        <a:lstStyle/>
        <a:p>
          <a:endParaRPr lang="ru-RU"/>
        </a:p>
      </dgm:t>
    </dgm:pt>
    <dgm:pt modelId="{8D5ECA81-5FA4-48AE-8B13-011C55132E58}" type="sibTrans" cxnId="{3BB4A2F3-C782-4A2A-823C-1D193C7E9155}">
      <dgm:prSet/>
      <dgm:spPr/>
      <dgm:t>
        <a:bodyPr/>
        <a:lstStyle/>
        <a:p>
          <a:endParaRPr lang="ru-RU"/>
        </a:p>
      </dgm:t>
    </dgm:pt>
    <dgm:pt modelId="{B65E3D6D-6A49-4EA3-8FDA-5E78705B39CA}">
      <dgm:prSet phldrT="[Текст]"/>
      <dgm:spPr/>
      <dgm:t>
        <a:bodyPr/>
        <a:lstStyle/>
        <a:p>
          <a:endParaRPr lang="ru-RU" dirty="0"/>
        </a:p>
      </dgm:t>
    </dgm:pt>
    <dgm:pt modelId="{F37FA43B-40A0-4EBE-95CD-D1318829FCD1}" type="parTrans" cxnId="{792DA93A-DD76-4520-9EB9-7D4866339F5A}">
      <dgm:prSet/>
      <dgm:spPr/>
      <dgm:t>
        <a:bodyPr/>
        <a:lstStyle/>
        <a:p>
          <a:endParaRPr lang="ru-RU"/>
        </a:p>
      </dgm:t>
    </dgm:pt>
    <dgm:pt modelId="{B386877E-5EFE-467D-8093-942752DF2233}" type="sibTrans" cxnId="{792DA93A-DD76-4520-9EB9-7D4866339F5A}">
      <dgm:prSet/>
      <dgm:spPr/>
      <dgm:t>
        <a:bodyPr/>
        <a:lstStyle/>
        <a:p>
          <a:endParaRPr lang="ru-RU"/>
        </a:p>
      </dgm:t>
    </dgm:pt>
    <dgm:pt modelId="{10645267-A55E-4AD8-BD22-187A30997350}">
      <dgm:prSet phldrT="[Текст]" custT="1"/>
      <dgm:spPr/>
      <dgm:t>
        <a:bodyPr/>
        <a:lstStyle/>
        <a:p>
          <a:r>
            <a:rPr lang="ru-RU" sz="1300" dirty="0" smtClean="0"/>
            <a:t>Разработка методики оценки микробиологического и химического загрязнения водоемов-охладителей</a:t>
          </a:r>
          <a:endParaRPr lang="ru-RU" sz="1300" dirty="0"/>
        </a:p>
      </dgm:t>
    </dgm:pt>
    <dgm:pt modelId="{8BF2227D-46AC-430F-AE21-84F9257F34C2}" type="parTrans" cxnId="{9B813D7C-7EA6-405B-82B5-DB95C33BAFDF}">
      <dgm:prSet/>
      <dgm:spPr/>
      <dgm:t>
        <a:bodyPr/>
        <a:lstStyle/>
        <a:p>
          <a:endParaRPr lang="ru-RU"/>
        </a:p>
      </dgm:t>
    </dgm:pt>
    <dgm:pt modelId="{DE04160A-604B-4370-8CFA-258B5703B234}" type="sibTrans" cxnId="{9B813D7C-7EA6-405B-82B5-DB95C33BAFDF}">
      <dgm:prSet/>
      <dgm:spPr/>
      <dgm:t>
        <a:bodyPr/>
        <a:lstStyle/>
        <a:p>
          <a:endParaRPr lang="ru-RU"/>
        </a:p>
      </dgm:t>
    </dgm:pt>
    <dgm:pt modelId="{0D8F7590-6D64-40A0-83DD-FF834AF3579A}">
      <dgm:prSet phldrT="[Текст]" custT="1"/>
      <dgm:spPr/>
      <dgm:t>
        <a:bodyPr/>
        <a:lstStyle/>
        <a:p>
          <a:r>
            <a:rPr lang="ru-RU" sz="1300" dirty="0" smtClean="0"/>
            <a:t>Создание обобщенной схемы формирования биологических помех как результата функционирования природно-технической системы водоема-охладителя</a:t>
          </a:r>
          <a:endParaRPr lang="ru-RU" sz="1300" dirty="0"/>
        </a:p>
      </dgm:t>
    </dgm:pt>
    <dgm:pt modelId="{ADA3FBC5-C259-4FE4-8A87-0212E0FBDDD4}" type="sibTrans" cxnId="{4290FAE4-0584-4CB9-91DA-BBC96A166771}">
      <dgm:prSet/>
      <dgm:spPr/>
      <dgm:t>
        <a:bodyPr/>
        <a:lstStyle/>
        <a:p>
          <a:endParaRPr lang="ru-RU"/>
        </a:p>
      </dgm:t>
    </dgm:pt>
    <dgm:pt modelId="{2B9A757E-12AE-4582-A8E8-61EE5FBC9F13}" type="parTrans" cxnId="{4290FAE4-0584-4CB9-91DA-BBC96A166771}">
      <dgm:prSet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/>
      <dgm:t>
        <a:bodyPr/>
        <a:lstStyle/>
        <a:p>
          <a:endParaRPr lang="ru-RU" dirty="0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/>
      <dgm:t>
        <a:bodyPr/>
        <a:lstStyle/>
        <a:p>
          <a:endParaRPr lang="ru-RU" dirty="0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446AE11B-E983-4552-A7C1-A9D0DE3D586A}">
      <dgm:prSet custT="1"/>
      <dgm:spPr/>
      <dgm:t>
        <a:bodyPr/>
        <a:lstStyle/>
        <a:p>
          <a:r>
            <a:rPr lang="ru-RU" sz="1300" dirty="0" smtClean="0"/>
            <a:t>Классификация форм экстремального воздействия подогрева на водные организмы</a:t>
          </a:r>
          <a:endParaRPr lang="ru-RU" sz="1300" dirty="0"/>
        </a:p>
      </dgm:t>
    </dgm:pt>
    <dgm:pt modelId="{99B80227-6300-4FF5-B311-9AA32E2B5AA5}" type="parTrans" cxnId="{E6E7E8AE-D271-4C9D-9D95-29125D543030}">
      <dgm:prSet/>
      <dgm:spPr/>
      <dgm:t>
        <a:bodyPr/>
        <a:lstStyle/>
        <a:p>
          <a:endParaRPr lang="ru-RU"/>
        </a:p>
      </dgm:t>
    </dgm:pt>
    <dgm:pt modelId="{BBA8C733-5EEA-457B-B1C0-2F2F3F375C0D}" type="sibTrans" cxnId="{E6E7E8AE-D271-4C9D-9D95-29125D543030}">
      <dgm:prSet/>
      <dgm:spPr/>
      <dgm:t>
        <a:bodyPr/>
        <a:lstStyle/>
        <a:p>
          <a:endParaRPr lang="ru-RU"/>
        </a:p>
      </dgm:t>
    </dgm:pt>
    <dgm:pt modelId="{20391518-5449-4E23-B9C3-8D9F4143DDAE}">
      <dgm:prSet phldrT="[Текст]"/>
      <dgm:spPr/>
      <dgm:t>
        <a:bodyPr/>
        <a:lstStyle/>
        <a:p>
          <a:endParaRPr lang="ru-RU" dirty="0"/>
        </a:p>
      </dgm:t>
    </dgm:pt>
    <dgm:pt modelId="{67F6E482-1532-42EE-86ED-5347A08A3A9D}" type="parTrans" cxnId="{114C4FDE-873E-4ADD-8F97-549B98EEE05D}">
      <dgm:prSet/>
      <dgm:spPr/>
      <dgm:t>
        <a:bodyPr/>
        <a:lstStyle/>
        <a:p>
          <a:endParaRPr lang="ru-RU"/>
        </a:p>
      </dgm:t>
    </dgm:pt>
    <dgm:pt modelId="{9C80DFA1-5267-4E78-93AB-74E309FD10B1}" type="sibTrans" cxnId="{114C4FDE-873E-4ADD-8F97-549B98EEE05D}">
      <dgm:prSet/>
      <dgm:spPr/>
      <dgm:t>
        <a:bodyPr/>
        <a:lstStyle/>
        <a:p>
          <a:endParaRPr lang="ru-RU"/>
        </a:p>
      </dgm:t>
    </dgm:pt>
    <dgm:pt modelId="{C8498A8D-F58E-4FC5-9493-7DE8075FA039}">
      <dgm:prSet custT="1"/>
      <dgm:spPr/>
      <dgm:t>
        <a:bodyPr/>
        <a:lstStyle/>
        <a:p>
          <a:r>
            <a:rPr lang="ru-RU" sz="1300" dirty="0" smtClean="0"/>
            <a:t>Установление техногенно детерминированного цикла развития водных экосистем на разных этапах эксплуатации АЭС</a:t>
          </a:r>
          <a:endParaRPr lang="ru-RU" sz="1300" dirty="0"/>
        </a:p>
      </dgm:t>
    </dgm:pt>
    <dgm:pt modelId="{B15A12FC-8880-48DC-AA5E-27D6D3F2415E}" type="parTrans" cxnId="{0A6C7DD5-0469-4C0C-A813-3DFC401D6890}">
      <dgm:prSet/>
      <dgm:spPr/>
      <dgm:t>
        <a:bodyPr/>
        <a:lstStyle/>
        <a:p>
          <a:endParaRPr lang="ru-RU"/>
        </a:p>
      </dgm:t>
    </dgm:pt>
    <dgm:pt modelId="{DAF20B36-A65B-47CE-AF10-A9524296639B}" type="sibTrans" cxnId="{0A6C7DD5-0469-4C0C-A813-3DFC401D6890}">
      <dgm:prSet/>
      <dgm:spPr/>
      <dgm:t>
        <a:bodyPr/>
        <a:lstStyle/>
        <a:p>
          <a:endParaRPr lang="ru-RU"/>
        </a:p>
      </dgm:t>
    </dgm:pt>
    <dgm:pt modelId="{DEB9E425-55B8-4977-B1F9-6FB9417375DD}">
      <dgm:prSet custT="1"/>
      <dgm:spPr/>
      <dgm:t>
        <a:bodyPr/>
        <a:lstStyle/>
        <a:p>
          <a:r>
            <a:rPr lang="ru-RU" sz="1300" dirty="0" smtClean="0"/>
            <a:t>Разработка унифицированной методики обследования экологического состояния водоемов-охладителей, основанная на особенностях их гидрологической структуры, складывающейся под воздействием техногенных факторов</a:t>
          </a:r>
          <a:endParaRPr lang="ru-RU" sz="1300" dirty="0"/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/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/>
      <dgm:t>
        <a:bodyPr/>
        <a:lstStyle/>
        <a:p>
          <a:endParaRPr lang="ru-RU"/>
        </a:p>
      </dgm:t>
    </dgm:pt>
    <dgm:pt modelId="{AA177522-20A6-49F9-B50F-D8E86EA5695A}" type="pres">
      <dgm:prSet presAssocID="{20391518-5449-4E23-B9C3-8D9F4143DDAE}" presName="composite" presStyleCnt="0"/>
      <dgm:spPr/>
      <dgm:t>
        <a:bodyPr/>
        <a:lstStyle/>
        <a:p>
          <a:endParaRPr lang="ru-RU"/>
        </a:p>
      </dgm:t>
    </dgm:pt>
    <dgm:pt modelId="{5CFDEFA1-98DD-4B56-A797-A64AE2D8F48D}" type="pres">
      <dgm:prSet presAssocID="{20391518-5449-4E23-B9C3-8D9F4143DDA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E973-2C37-4660-BFB7-F2596AE7A115}" type="pres">
      <dgm:prSet presAssocID="{20391518-5449-4E23-B9C3-8D9F4143DDA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E930-FD38-4822-AF2A-4F40B2BF76AE}" type="pres">
      <dgm:prSet presAssocID="{9C80DFA1-5267-4E78-93AB-74E309FD10B1}" presName="sp" presStyleCnt="0"/>
      <dgm:spPr/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/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/>
      <dgm:t>
        <a:bodyPr/>
        <a:lstStyle/>
        <a:p>
          <a:endParaRPr lang="ru-RU"/>
        </a:p>
      </dgm:t>
    </dgm:pt>
    <dgm:pt modelId="{129B1B1B-0C01-43FA-8C14-D8D4A294F32D}" type="pres">
      <dgm:prSet presAssocID="{98B0CD50-F39C-45AA-B5E4-33FF1E9CB647}" presName="composite" presStyleCnt="0"/>
      <dgm:spPr/>
      <dgm:t>
        <a:bodyPr/>
        <a:lstStyle/>
        <a:p>
          <a:endParaRPr lang="ru-RU"/>
        </a:p>
      </dgm:t>
    </dgm:pt>
    <dgm:pt modelId="{B75F3D95-6716-433C-8EC2-425A4035226B}" type="pres">
      <dgm:prSet presAssocID="{98B0CD50-F39C-45AA-B5E4-33FF1E9CB64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5A5B-4457-44A8-8FD4-F00952821B22}" type="pres">
      <dgm:prSet presAssocID="{98B0CD50-F39C-45AA-B5E4-33FF1E9CB64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C76C-34F6-4910-9523-8CD20E2B38FD}" type="pres">
      <dgm:prSet presAssocID="{8D5ECA81-5FA4-48AE-8B13-011C55132E58}" presName="sp" presStyleCnt="0"/>
      <dgm:spPr/>
      <dgm:t>
        <a:bodyPr/>
        <a:lstStyle/>
        <a:p>
          <a:endParaRPr lang="ru-RU"/>
        </a:p>
      </dgm:t>
    </dgm:pt>
    <dgm:pt modelId="{560BB0EE-AE8D-4E24-BBC9-363761F81539}" type="pres">
      <dgm:prSet presAssocID="{B65E3D6D-6A49-4EA3-8FDA-5E78705B39CA}" presName="composite" presStyleCnt="0"/>
      <dgm:spPr/>
      <dgm:t>
        <a:bodyPr/>
        <a:lstStyle/>
        <a:p>
          <a:endParaRPr lang="ru-RU"/>
        </a:p>
      </dgm:t>
    </dgm:pt>
    <dgm:pt modelId="{4876B51C-11F7-4CF8-BAAC-08F1608186CD}" type="pres">
      <dgm:prSet presAssocID="{B65E3D6D-6A49-4EA3-8FDA-5E78705B39C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8FAB7-954F-4DEE-BE85-7D4E5F30D7A4}" type="pres">
      <dgm:prSet presAssocID="{B65E3D6D-6A49-4EA3-8FDA-5E78705B39C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7C6AD-031D-47B1-B4AE-F3CF380A907D}" type="presOf" srcId="{98B0CD50-F39C-45AA-B5E4-33FF1E9CB647}" destId="{B75F3D95-6716-433C-8EC2-425A4035226B}" srcOrd="0" destOrd="0" presId="urn:microsoft.com/office/officeart/2005/8/layout/chevron2"/>
    <dgm:cxn modelId="{792DA93A-DD76-4520-9EB9-7D4866339F5A}" srcId="{6E357D0B-D5A1-4AD0-8B3C-8F96F9277B08}" destId="{B65E3D6D-6A49-4EA3-8FDA-5E78705B39CA}" srcOrd="4" destOrd="0" parTransId="{F37FA43B-40A0-4EBE-95CD-D1318829FCD1}" sibTransId="{B386877E-5EFE-467D-8093-942752DF2233}"/>
    <dgm:cxn modelId="{68A60C46-94B2-4BA4-A83F-56B3A9D61F34}" srcId="{6E357D0B-D5A1-4AD0-8B3C-8F96F9277B08}" destId="{96D402B8-4673-468D-8E18-29AE486CE456}" srcOrd="0" destOrd="0" parTransId="{B912AFC3-A851-4194-8BB6-A62AEBD4D06E}" sibTransId="{C70F1F2A-1CF7-49CA-964B-D078F1A616D6}"/>
    <dgm:cxn modelId="{9B813D7C-7EA6-405B-82B5-DB95C33BAFDF}" srcId="{B65E3D6D-6A49-4EA3-8FDA-5E78705B39CA}" destId="{10645267-A55E-4AD8-BD22-187A30997350}" srcOrd="0" destOrd="0" parTransId="{8BF2227D-46AC-430F-AE21-84F9257F34C2}" sibTransId="{DE04160A-604B-4370-8CFA-258B5703B234}"/>
    <dgm:cxn modelId="{0A6C7DD5-0469-4C0C-A813-3DFC401D6890}" srcId="{20391518-5449-4E23-B9C3-8D9F4143DDAE}" destId="{C8498A8D-F58E-4FC5-9493-7DE8075FA039}" srcOrd="0" destOrd="0" parTransId="{B15A12FC-8880-48DC-AA5E-27D6D3F2415E}" sibTransId="{DAF20B36-A65B-47CE-AF10-A9524296639B}"/>
    <dgm:cxn modelId="{5C24EC5A-9D39-4834-9863-15F36D134546}" type="presOf" srcId="{C8498A8D-F58E-4FC5-9493-7DE8075FA039}" destId="{F171E973-2C37-4660-BFB7-F2596AE7A115}" srcOrd="0" destOrd="0" presId="urn:microsoft.com/office/officeart/2005/8/layout/chevron2"/>
    <dgm:cxn modelId="{BDA62E8B-6348-44FC-8488-D4D94F15D8C2}" srcId="{6E357D0B-D5A1-4AD0-8B3C-8F96F9277B08}" destId="{C8B2D554-D2BB-43CA-95A9-BEA7C067F151}" srcOrd="2" destOrd="0" parTransId="{5365FA72-D421-4821-87AD-18756DD7BC39}" sibTransId="{45CE96CA-E7BA-4791-93E4-C0BD44045F81}"/>
    <dgm:cxn modelId="{114C4FDE-873E-4ADD-8F97-549B98EEE05D}" srcId="{6E357D0B-D5A1-4AD0-8B3C-8F96F9277B08}" destId="{20391518-5449-4E23-B9C3-8D9F4143DDAE}" srcOrd="1" destOrd="0" parTransId="{67F6E482-1532-42EE-86ED-5347A08A3A9D}" sibTransId="{9C80DFA1-5267-4E78-93AB-74E309FD10B1}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24DCA10A-D757-4A3A-A81F-BE63DF7BF307}" type="presOf" srcId="{DEB9E425-55B8-4977-B1F9-6FB9417375DD}" destId="{A1DC620E-0CC3-4B35-B7DF-227C0EE09240}" srcOrd="0" destOrd="0" presId="urn:microsoft.com/office/officeart/2005/8/layout/chevron2"/>
    <dgm:cxn modelId="{A43BF428-EA90-44B8-A87D-70AF9138C061}" type="presOf" srcId="{C8B2D554-D2BB-43CA-95A9-BEA7C067F151}" destId="{FF3F6088-677A-403A-BFB5-DB3BD90143E1}" srcOrd="0" destOrd="0" presId="urn:microsoft.com/office/officeart/2005/8/layout/chevron2"/>
    <dgm:cxn modelId="{58917175-D616-4F0B-9F53-3EE7B232AB43}" type="presOf" srcId="{B65E3D6D-6A49-4EA3-8FDA-5E78705B39CA}" destId="{4876B51C-11F7-4CF8-BAAC-08F1608186CD}" srcOrd="0" destOrd="0" presId="urn:microsoft.com/office/officeart/2005/8/layout/chevron2"/>
    <dgm:cxn modelId="{8F435C37-5491-4E27-82E6-98B7DA680681}" type="presOf" srcId="{0D8F7590-6D64-40A0-83DD-FF834AF3579A}" destId="{744C5A5B-4457-44A8-8FD4-F00952821B22}" srcOrd="0" destOrd="0" presId="urn:microsoft.com/office/officeart/2005/8/layout/chevron2"/>
    <dgm:cxn modelId="{20BDFEFB-EDD1-4BC8-92C8-275C118FD242}" type="presOf" srcId="{10645267-A55E-4AD8-BD22-187A30997350}" destId="{6FB8FAB7-954F-4DEE-BE85-7D4E5F30D7A4}" srcOrd="0" destOrd="0" presId="urn:microsoft.com/office/officeart/2005/8/layout/chevron2"/>
    <dgm:cxn modelId="{6F7E579E-24F4-4C28-BE7A-ED399E8959B2}" type="presOf" srcId="{446AE11B-E983-4552-A7C1-A9D0DE3D586A}" destId="{608BD6B9-087A-496A-A3B2-CA784AAD964E}" srcOrd="0" destOrd="0" presId="urn:microsoft.com/office/officeart/2005/8/layout/chevron2"/>
    <dgm:cxn modelId="{4290FAE4-0584-4CB9-91DA-BBC96A166771}" srcId="{98B0CD50-F39C-45AA-B5E4-33FF1E9CB647}" destId="{0D8F7590-6D64-40A0-83DD-FF834AF3579A}" srcOrd="0" destOrd="0" parTransId="{2B9A757E-12AE-4582-A8E8-61EE5FBC9F13}" sibTransId="{ADA3FBC5-C259-4FE4-8A87-0212E0FBDDD4}"/>
    <dgm:cxn modelId="{97037380-518F-4709-A6D0-D510549DC8C4}" type="presOf" srcId="{6E357D0B-D5A1-4AD0-8B3C-8F96F9277B08}" destId="{64EA8665-8D05-4C9D-83D5-E663FE1C0BB0}" srcOrd="0" destOrd="0" presId="urn:microsoft.com/office/officeart/2005/8/layout/chevron2"/>
    <dgm:cxn modelId="{3BB4A2F3-C782-4A2A-823C-1D193C7E9155}" srcId="{6E357D0B-D5A1-4AD0-8B3C-8F96F9277B08}" destId="{98B0CD50-F39C-45AA-B5E4-33FF1E9CB647}" srcOrd="3" destOrd="0" parTransId="{9902029A-C863-4D4E-9DCC-E78BD165D13B}" sibTransId="{8D5ECA81-5FA4-48AE-8B13-011C55132E58}"/>
    <dgm:cxn modelId="{B20CCABA-09C3-4F17-B202-E8D41B227FA5}" type="presOf" srcId="{20391518-5449-4E23-B9C3-8D9F4143DDAE}" destId="{5CFDEFA1-98DD-4B56-A797-A64AE2D8F48D}" srcOrd="0" destOrd="0" presId="urn:microsoft.com/office/officeart/2005/8/layout/chevron2"/>
    <dgm:cxn modelId="{E6E7E8AE-D271-4C9D-9D95-29125D543030}" srcId="{C8B2D554-D2BB-43CA-95A9-BEA7C067F151}" destId="{446AE11B-E983-4552-A7C1-A9D0DE3D586A}" srcOrd="0" destOrd="0" parTransId="{99B80227-6300-4FF5-B311-9AA32E2B5AA5}" sibTransId="{BBA8C733-5EEA-457B-B1C0-2F2F3F375C0D}"/>
    <dgm:cxn modelId="{94350625-0F95-4975-9C13-C8EA1EEF2E32}" type="presOf" srcId="{96D402B8-4673-468D-8E18-29AE486CE456}" destId="{4F83FC16-90C7-4792-8565-2EAE53C04B1B}" srcOrd="0" destOrd="0" presId="urn:microsoft.com/office/officeart/2005/8/layout/chevron2"/>
    <dgm:cxn modelId="{1E466726-602D-4983-A265-9982165E92F2}" type="presParOf" srcId="{64EA8665-8D05-4C9D-83D5-E663FE1C0BB0}" destId="{8EE40087-F375-45C4-8A9C-CFE579FE3BFA}" srcOrd="0" destOrd="0" presId="urn:microsoft.com/office/officeart/2005/8/layout/chevron2"/>
    <dgm:cxn modelId="{C7013CD5-9C80-4803-8502-5E4EC8A5F8A3}" type="presParOf" srcId="{8EE40087-F375-45C4-8A9C-CFE579FE3BFA}" destId="{4F83FC16-90C7-4792-8565-2EAE53C04B1B}" srcOrd="0" destOrd="0" presId="urn:microsoft.com/office/officeart/2005/8/layout/chevron2"/>
    <dgm:cxn modelId="{CC695CAC-4A90-4506-8A2F-75E1E13C3D2F}" type="presParOf" srcId="{8EE40087-F375-45C4-8A9C-CFE579FE3BFA}" destId="{A1DC620E-0CC3-4B35-B7DF-227C0EE09240}" srcOrd="1" destOrd="0" presId="urn:microsoft.com/office/officeart/2005/8/layout/chevron2"/>
    <dgm:cxn modelId="{9F2E265D-7382-4A6B-80F1-FA1377FDFD99}" type="presParOf" srcId="{64EA8665-8D05-4C9D-83D5-E663FE1C0BB0}" destId="{8DCE3C88-B2FB-46B9-A63A-06ABF64F85BC}" srcOrd="1" destOrd="0" presId="urn:microsoft.com/office/officeart/2005/8/layout/chevron2"/>
    <dgm:cxn modelId="{B49D9656-47B4-4160-9D59-43B5B88533C1}" type="presParOf" srcId="{64EA8665-8D05-4C9D-83D5-E663FE1C0BB0}" destId="{AA177522-20A6-49F9-B50F-D8E86EA5695A}" srcOrd="2" destOrd="0" presId="urn:microsoft.com/office/officeart/2005/8/layout/chevron2"/>
    <dgm:cxn modelId="{3BF156AC-D054-4321-A6CA-4E0A4464AA11}" type="presParOf" srcId="{AA177522-20A6-49F9-B50F-D8E86EA5695A}" destId="{5CFDEFA1-98DD-4B56-A797-A64AE2D8F48D}" srcOrd="0" destOrd="0" presId="urn:microsoft.com/office/officeart/2005/8/layout/chevron2"/>
    <dgm:cxn modelId="{746D20BB-D9A2-459A-B1CF-EC40DEB9E1B5}" type="presParOf" srcId="{AA177522-20A6-49F9-B50F-D8E86EA5695A}" destId="{F171E973-2C37-4660-BFB7-F2596AE7A115}" srcOrd="1" destOrd="0" presId="urn:microsoft.com/office/officeart/2005/8/layout/chevron2"/>
    <dgm:cxn modelId="{BA325217-7283-4931-81F9-1AFEE93753BB}" type="presParOf" srcId="{64EA8665-8D05-4C9D-83D5-E663FE1C0BB0}" destId="{1C7EE930-FD38-4822-AF2A-4F40B2BF76AE}" srcOrd="3" destOrd="0" presId="urn:microsoft.com/office/officeart/2005/8/layout/chevron2"/>
    <dgm:cxn modelId="{9CAFEBD9-9CE8-44A1-9BB8-8132B4DA047A}" type="presParOf" srcId="{64EA8665-8D05-4C9D-83D5-E663FE1C0BB0}" destId="{C78D5298-759A-4FDC-BA17-C6217DB5995E}" srcOrd="4" destOrd="0" presId="urn:microsoft.com/office/officeart/2005/8/layout/chevron2"/>
    <dgm:cxn modelId="{8E679703-9270-4E49-B8C1-3AC0412D8AD1}" type="presParOf" srcId="{C78D5298-759A-4FDC-BA17-C6217DB5995E}" destId="{FF3F6088-677A-403A-BFB5-DB3BD90143E1}" srcOrd="0" destOrd="0" presId="urn:microsoft.com/office/officeart/2005/8/layout/chevron2"/>
    <dgm:cxn modelId="{5D9A38FA-1AB5-4781-A9F4-6D78ECD03AC8}" type="presParOf" srcId="{C78D5298-759A-4FDC-BA17-C6217DB5995E}" destId="{608BD6B9-087A-496A-A3B2-CA784AAD964E}" srcOrd="1" destOrd="0" presId="urn:microsoft.com/office/officeart/2005/8/layout/chevron2"/>
    <dgm:cxn modelId="{58512B87-D810-4B94-AEE3-49988887B3CF}" type="presParOf" srcId="{64EA8665-8D05-4C9D-83D5-E663FE1C0BB0}" destId="{E805797A-F03E-489B-B0D8-E17E6B97A4C0}" srcOrd="5" destOrd="0" presId="urn:microsoft.com/office/officeart/2005/8/layout/chevron2"/>
    <dgm:cxn modelId="{899FD66F-6C22-43B6-BC39-3565466FC375}" type="presParOf" srcId="{64EA8665-8D05-4C9D-83D5-E663FE1C0BB0}" destId="{129B1B1B-0C01-43FA-8C14-D8D4A294F32D}" srcOrd="6" destOrd="0" presId="urn:microsoft.com/office/officeart/2005/8/layout/chevron2"/>
    <dgm:cxn modelId="{024F2CA0-30FF-42BB-B07E-89382DC705F3}" type="presParOf" srcId="{129B1B1B-0C01-43FA-8C14-D8D4A294F32D}" destId="{B75F3D95-6716-433C-8EC2-425A4035226B}" srcOrd="0" destOrd="0" presId="urn:microsoft.com/office/officeart/2005/8/layout/chevron2"/>
    <dgm:cxn modelId="{08AEBF85-179C-4651-ABAC-D9DEA8599EE6}" type="presParOf" srcId="{129B1B1B-0C01-43FA-8C14-D8D4A294F32D}" destId="{744C5A5B-4457-44A8-8FD4-F00952821B22}" srcOrd="1" destOrd="0" presId="urn:microsoft.com/office/officeart/2005/8/layout/chevron2"/>
    <dgm:cxn modelId="{00831799-9503-464E-BDF8-F81652AF5614}" type="presParOf" srcId="{64EA8665-8D05-4C9D-83D5-E663FE1C0BB0}" destId="{B754C76C-34F6-4910-9523-8CD20E2B38FD}" srcOrd="7" destOrd="0" presId="urn:microsoft.com/office/officeart/2005/8/layout/chevron2"/>
    <dgm:cxn modelId="{9511A5CF-7B1D-4580-91FA-612217925DC3}" type="presParOf" srcId="{64EA8665-8D05-4C9D-83D5-E663FE1C0BB0}" destId="{560BB0EE-AE8D-4E24-BBC9-363761F81539}" srcOrd="8" destOrd="0" presId="urn:microsoft.com/office/officeart/2005/8/layout/chevron2"/>
    <dgm:cxn modelId="{5B8C0ED7-76FB-48A9-A530-99F088AE9D89}" type="presParOf" srcId="{560BB0EE-AE8D-4E24-BBC9-363761F81539}" destId="{4876B51C-11F7-4CF8-BAAC-08F1608186CD}" srcOrd="0" destOrd="0" presId="urn:microsoft.com/office/officeart/2005/8/layout/chevron2"/>
    <dgm:cxn modelId="{1E9510CF-CA3E-4083-8083-179C73E10807}" type="presParOf" srcId="{560BB0EE-AE8D-4E24-BBC9-363761F81539}" destId="{6FB8FAB7-954F-4DEE-BE85-7D4E5F30D7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357D0B-D5A1-4AD0-8B3C-8F96F9277B08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B0CD50-F39C-45AA-B5E4-33FF1E9CB647}">
      <dgm:prSet phldrT="[Текст]"/>
      <dgm:spPr>
        <a:effectLst/>
      </dgm:spPr>
      <dgm:t>
        <a:bodyPr/>
        <a:lstStyle/>
        <a:p>
          <a:endParaRPr lang="ru-RU" dirty="0"/>
        </a:p>
      </dgm:t>
    </dgm:pt>
    <dgm:pt modelId="{9902029A-C863-4D4E-9DCC-E78BD165D13B}" type="parTrans" cxnId="{3BB4A2F3-C782-4A2A-823C-1D193C7E9155}">
      <dgm:prSet/>
      <dgm:spPr/>
      <dgm:t>
        <a:bodyPr/>
        <a:lstStyle/>
        <a:p>
          <a:endParaRPr lang="ru-RU"/>
        </a:p>
      </dgm:t>
    </dgm:pt>
    <dgm:pt modelId="{8D5ECA81-5FA4-48AE-8B13-011C55132E58}" type="sibTrans" cxnId="{3BB4A2F3-C782-4A2A-823C-1D193C7E9155}">
      <dgm:prSet/>
      <dgm:spPr/>
      <dgm:t>
        <a:bodyPr/>
        <a:lstStyle/>
        <a:p>
          <a:endParaRPr lang="ru-RU"/>
        </a:p>
      </dgm:t>
    </dgm:pt>
    <dgm:pt modelId="{0D8F7590-6D64-40A0-83DD-FF834AF3579A}">
      <dgm:prSet phldrT="[Текст]"/>
      <dgm:spPr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lIns="108000" tIns="0" rIns="36000" bIns="0"/>
        <a:lstStyle/>
        <a:p>
          <a:pPr>
            <a:lnSpc>
              <a:spcPct val="100000"/>
            </a:lnSpc>
          </a:pPr>
          <a:r>
            <a:rPr lang="ru-RU" b="1" dirty="0" smtClean="0"/>
            <a:t>УНИФИЦИРОВАННАЯ МЕТОДИКА ИНЖЕНЕРНО-ЭКОЛОГИЧЕСКОГО ОБУСТРОЙСТВА МАЛЫХ ГОРОДСКИХ ВОДНЫХ ОБЪЕКТОВ</a:t>
          </a:r>
          <a:endParaRPr lang="ru-RU" b="1" dirty="0"/>
        </a:p>
      </dgm:t>
    </dgm:pt>
    <dgm:pt modelId="{ADA3FBC5-C259-4FE4-8A87-0212E0FBDDD4}" type="sibTrans" cxnId="{4290FAE4-0584-4CB9-91DA-BBC96A166771}">
      <dgm:prSet/>
      <dgm:spPr/>
      <dgm:t>
        <a:bodyPr/>
        <a:lstStyle/>
        <a:p>
          <a:endParaRPr lang="ru-RU"/>
        </a:p>
      </dgm:t>
    </dgm:pt>
    <dgm:pt modelId="{2B9A757E-12AE-4582-A8E8-61EE5FBC9F13}" type="parTrans" cxnId="{4290FAE4-0584-4CB9-91DA-BBC96A166771}">
      <dgm:prSet/>
      <dgm:spPr/>
      <dgm:t>
        <a:bodyPr/>
        <a:lstStyle/>
        <a:p>
          <a:endParaRPr lang="ru-RU"/>
        </a:p>
      </dgm:t>
    </dgm:pt>
    <dgm:pt modelId="{96D402B8-4673-468D-8E18-29AE486CE456}">
      <dgm:prSet phldrT="[Текст]"/>
      <dgm:spPr>
        <a:effectLst/>
      </dgm:spPr>
      <dgm:t>
        <a:bodyPr/>
        <a:lstStyle/>
        <a:p>
          <a:endParaRPr lang="ru-RU" dirty="0"/>
        </a:p>
      </dgm:t>
    </dgm:pt>
    <dgm:pt modelId="{B912AFC3-A851-4194-8BB6-A62AEBD4D06E}" type="parTrans" cxnId="{68A60C46-94B2-4BA4-A83F-56B3A9D61F34}">
      <dgm:prSet/>
      <dgm:spPr/>
      <dgm:t>
        <a:bodyPr/>
        <a:lstStyle/>
        <a:p>
          <a:endParaRPr lang="ru-RU"/>
        </a:p>
      </dgm:t>
    </dgm:pt>
    <dgm:pt modelId="{C70F1F2A-1CF7-49CA-964B-D078F1A616D6}" type="sibTrans" cxnId="{68A60C46-94B2-4BA4-A83F-56B3A9D61F34}">
      <dgm:prSet/>
      <dgm:spPr/>
      <dgm:t>
        <a:bodyPr/>
        <a:lstStyle/>
        <a:p>
          <a:endParaRPr lang="ru-RU"/>
        </a:p>
      </dgm:t>
    </dgm:pt>
    <dgm:pt modelId="{C8B2D554-D2BB-43CA-95A9-BEA7C067F151}">
      <dgm:prSet phldrT="[Текст]"/>
      <dgm:spPr>
        <a:effectLst/>
      </dgm:spPr>
      <dgm:t>
        <a:bodyPr/>
        <a:lstStyle/>
        <a:p>
          <a:endParaRPr lang="ru-RU" dirty="0"/>
        </a:p>
      </dgm:t>
    </dgm:pt>
    <dgm:pt modelId="{5365FA72-D421-4821-87AD-18756DD7BC39}" type="parTrans" cxnId="{BDA62E8B-6348-44FC-8488-D4D94F15D8C2}">
      <dgm:prSet/>
      <dgm:spPr/>
      <dgm:t>
        <a:bodyPr/>
        <a:lstStyle/>
        <a:p>
          <a:endParaRPr lang="ru-RU"/>
        </a:p>
      </dgm:t>
    </dgm:pt>
    <dgm:pt modelId="{45CE96CA-E7BA-4791-93E4-C0BD44045F81}" type="sibTrans" cxnId="{BDA62E8B-6348-44FC-8488-D4D94F15D8C2}">
      <dgm:prSet/>
      <dgm:spPr/>
      <dgm:t>
        <a:bodyPr/>
        <a:lstStyle/>
        <a:p>
          <a:endParaRPr lang="ru-RU"/>
        </a:p>
      </dgm:t>
    </dgm:pt>
    <dgm:pt modelId="{446AE11B-E983-4552-A7C1-A9D0DE3D586A}">
      <dgm:prSet/>
      <dgm:spPr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lIns="108000" tIns="0" rIns="36000" bIns="0"/>
        <a:lstStyle/>
        <a:p>
          <a:pPr>
            <a:lnSpc>
              <a:spcPct val="100000"/>
            </a:lnSpc>
          </a:pPr>
          <a:r>
            <a:rPr lang="ru-RU" b="1" dirty="0" smtClean="0"/>
            <a:t>КОМПЛЕКСНАЯ ПРОГРАММА ПРЕДОТВРАЩЕНИЯ РАЗВИТИЯ БИОПОМЕХ В СИСТЕМАХ ВОДОСНАБЖЕНИЯ НА ОСНОВЕ СОЗДАНИЯ УПРАВЛЯЕМЫХ ПРИРОДНО-ТЕХНИЧЕСКИХ СИСТЕМ</a:t>
          </a:r>
          <a:endParaRPr lang="ru-RU" b="1" dirty="0"/>
        </a:p>
      </dgm:t>
    </dgm:pt>
    <dgm:pt modelId="{99B80227-6300-4FF5-B311-9AA32E2B5AA5}" type="parTrans" cxnId="{E6E7E8AE-D271-4C9D-9D95-29125D543030}">
      <dgm:prSet/>
      <dgm:spPr/>
      <dgm:t>
        <a:bodyPr/>
        <a:lstStyle/>
        <a:p>
          <a:endParaRPr lang="ru-RU"/>
        </a:p>
      </dgm:t>
    </dgm:pt>
    <dgm:pt modelId="{BBA8C733-5EEA-457B-B1C0-2F2F3F375C0D}" type="sibTrans" cxnId="{E6E7E8AE-D271-4C9D-9D95-29125D543030}">
      <dgm:prSet/>
      <dgm:spPr/>
      <dgm:t>
        <a:bodyPr/>
        <a:lstStyle/>
        <a:p>
          <a:endParaRPr lang="ru-RU"/>
        </a:p>
      </dgm:t>
    </dgm:pt>
    <dgm:pt modelId="{20391518-5449-4E23-B9C3-8D9F4143DDAE}">
      <dgm:prSet phldrT="[Текст]"/>
      <dgm:spPr>
        <a:effectLst/>
      </dgm:spPr>
      <dgm:t>
        <a:bodyPr/>
        <a:lstStyle/>
        <a:p>
          <a:endParaRPr lang="ru-RU" dirty="0"/>
        </a:p>
      </dgm:t>
    </dgm:pt>
    <dgm:pt modelId="{67F6E482-1532-42EE-86ED-5347A08A3A9D}" type="parTrans" cxnId="{114C4FDE-873E-4ADD-8F97-549B98EEE05D}">
      <dgm:prSet/>
      <dgm:spPr/>
      <dgm:t>
        <a:bodyPr/>
        <a:lstStyle/>
        <a:p>
          <a:endParaRPr lang="ru-RU"/>
        </a:p>
      </dgm:t>
    </dgm:pt>
    <dgm:pt modelId="{9C80DFA1-5267-4E78-93AB-74E309FD10B1}" type="sibTrans" cxnId="{114C4FDE-873E-4ADD-8F97-549B98EEE05D}">
      <dgm:prSet/>
      <dgm:spPr/>
      <dgm:t>
        <a:bodyPr/>
        <a:lstStyle/>
        <a:p>
          <a:endParaRPr lang="ru-RU"/>
        </a:p>
      </dgm:t>
    </dgm:pt>
    <dgm:pt modelId="{C8498A8D-F58E-4FC5-9493-7DE8075FA039}">
      <dgm:prSet/>
      <dgm:spPr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lIns="108000" tIns="0" rIns="36000" bIns="0"/>
        <a:lstStyle/>
        <a:p>
          <a:pPr>
            <a:lnSpc>
              <a:spcPct val="100000"/>
            </a:lnSpc>
          </a:pPr>
          <a:r>
            <a:rPr lang="ru-RU" b="1" dirty="0" smtClean="0"/>
            <a:t>РАЗРАБОТКА МЕТОДОЛОГИИ ЭКОЛОГИЧЕСКОЙ ОПТИМИЗАЦИИ ОБЪЕКТОВ ГИДРОЭНЕРГЕТИКИ</a:t>
          </a:r>
          <a:endParaRPr lang="ru-RU" b="1" dirty="0"/>
        </a:p>
      </dgm:t>
    </dgm:pt>
    <dgm:pt modelId="{B15A12FC-8880-48DC-AA5E-27D6D3F2415E}" type="parTrans" cxnId="{0A6C7DD5-0469-4C0C-A813-3DFC401D6890}">
      <dgm:prSet/>
      <dgm:spPr/>
      <dgm:t>
        <a:bodyPr/>
        <a:lstStyle/>
        <a:p>
          <a:endParaRPr lang="ru-RU"/>
        </a:p>
      </dgm:t>
    </dgm:pt>
    <dgm:pt modelId="{DAF20B36-A65B-47CE-AF10-A9524296639B}" type="sibTrans" cxnId="{0A6C7DD5-0469-4C0C-A813-3DFC401D6890}">
      <dgm:prSet/>
      <dgm:spPr/>
      <dgm:t>
        <a:bodyPr/>
        <a:lstStyle/>
        <a:p>
          <a:endParaRPr lang="ru-RU"/>
        </a:p>
      </dgm:t>
    </dgm:pt>
    <dgm:pt modelId="{DEB9E425-55B8-4977-B1F9-6FB9417375DD}">
      <dgm:prSet/>
      <dgm:spPr>
        <a:ln w="50800">
          <a:solidFill>
            <a:schemeClr val="accent2"/>
          </a:solidFill>
        </a:ln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lIns="108000" tIns="0" rIns="36000" bIns="0"/>
        <a:lstStyle/>
        <a:p>
          <a:pPr>
            <a:lnSpc>
              <a:spcPct val="100000"/>
            </a:lnSpc>
          </a:pPr>
          <a:r>
            <a:rPr lang="ru-RU" b="1" dirty="0" smtClean="0"/>
            <a:t>СОЗДАНИЕ ОБЩЕТЕОРЕТИЧЕСКИХ ОСНОВ ФОРМИРОВАНИЯ УПРАВЛЯЕМЫХ ПРИРОДНО-ТЕХНИЧЕСКИХ СИСТЕМ НА БАЗЕ РАЗЛИЧНЫХ ВОДНЫХ ОБЪЕКТОВ</a:t>
          </a:r>
          <a:endParaRPr lang="ru-RU" b="1" dirty="0"/>
        </a:p>
      </dgm:t>
    </dgm:pt>
    <dgm:pt modelId="{02330DA8-45E8-4EC3-BC22-4ED36EE67138}" type="sibTrans" cxnId="{010D88FA-D462-4D7D-B75F-7B17B2960FA0}">
      <dgm:prSet/>
      <dgm:spPr/>
      <dgm:t>
        <a:bodyPr/>
        <a:lstStyle/>
        <a:p>
          <a:endParaRPr lang="ru-RU"/>
        </a:p>
      </dgm:t>
    </dgm:pt>
    <dgm:pt modelId="{8FB224F8-56ED-4185-B0B6-CC93DD0020A1}" type="parTrans" cxnId="{010D88FA-D462-4D7D-B75F-7B17B2960FA0}">
      <dgm:prSet/>
      <dgm:spPr/>
      <dgm:t>
        <a:bodyPr/>
        <a:lstStyle/>
        <a:p>
          <a:endParaRPr lang="ru-RU"/>
        </a:p>
      </dgm:t>
    </dgm:pt>
    <dgm:pt modelId="{D9041C7C-64F3-4601-ACE8-85762C054F8C}">
      <dgm:prSet phldrT="[Текст]"/>
      <dgm:spPr>
        <a:effectLst/>
      </dgm:spPr>
      <dgm:t>
        <a:bodyPr/>
        <a:lstStyle/>
        <a:p>
          <a:endParaRPr lang="ru-RU" dirty="0"/>
        </a:p>
      </dgm:t>
    </dgm:pt>
    <dgm:pt modelId="{18C684A6-A574-4D73-930A-13B4FCBBC78D}" type="parTrans" cxnId="{0EFEA87A-1EC0-40F5-BF73-669127402124}">
      <dgm:prSet/>
      <dgm:spPr/>
      <dgm:t>
        <a:bodyPr/>
        <a:lstStyle/>
        <a:p>
          <a:endParaRPr lang="ru-RU"/>
        </a:p>
      </dgm:t>
    </dgm:pt>
    <dgm:pt modelId="{2B60F9EC-A871-4014-88DB-987F343B8586}" type="sibTrans" cxnId="{0EFEA87A-1EC0-40F5-BF73-669127402124}">
      <dgm:prSet/>
      <dgm:spPr/>
      <dgm:t>
        <a:bodyPr/>
        <a:lstStyle/>
        <a:p>
          <a:endParaRPr lang="ru-RU"/>
        </a:p>
      </dgm:t>
    </dgm:pt>
    <dgm:pt modelId="{76CDFE25-976D-4516-B047-2E52B57A0E4E}">
      <dgm:prSet phldrT="[Текст]"/>
      <dgm:spPr>
        <a:ln w="50800">
          <a:solidFill>
            <a:srgbClr val="CCCC00"/>
          </a:solidFill>
        </a:ln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lIns="108000" tIns="0" rIns="36000" bIns="0"/>
        <a:lstStyle/>
        <a:p>
          <a:pPr>
            <a:lnSpc>
              <a:spcPct val="100000"/>
            </a:lnSpc>
          </a:pPr>
          <a:r>
            <a:rPr lang="ru-RU" b="1" dirty="0" smtClean="0"/>
            <a:t>МЕЖДИСЦИПЛИНАРНЫЙ ПОДХОД, ПОЗВОЛЯЮЩИЙ КОНСОЛИДИРОВАТЬ УСИЛИЯ СПЕЦИАЛИСТОВ РАЗНОГО ПРОФИЛЯ, ПРИ РЕШЕНИИ ПРИРОДООХРАННЫХ И ВОДОХОЗЯЙСТВЕННЫХ ПРОБЛЕМ</a:t>
          </a:r>
          <a:endParaRPr lang="ru-RU" b="1" dirty="0"/>
        </a:p>
      </dgm:t>
    </dgm:pt>
    <dgm:pt modelId="{E6D6783A-66E5-4523-BC4E-6A3783853F24}" type="parTrans" cxnId="{2C2883AE-9983-4474-9C62-9CCF240674BE}">
      <dgm:prSet/>
      <dgm:spPr/>
      <dgm:t>
        <a:bodyPr/>
        <a:lstStyle/>
        <a:p>
          <a:endParaRPr lang="ru-RU"/>
        </a:p>
      </dgm:t>
    </dgm:pt>
    <dgm:pt modelId="{FB9A9316-9687-4B64-A4C7-F0A19F973AA0}" type="sibTrans" cxnId="{2C2883AE-9983-4474-9C62-9CCF240674BE}">
      <dgm:prSet/>
      <dgm:spPr/>
      <dgm:t>
        <a:bodyPr/>
        <a:lstStyle/>
        <a:p>
          <a:endParaRPr lang="ru-RU"/>
        </a:p>
      </dgm:t>
    </dgm:pt>
    <dgm:pt modelId="{DE78AE39-71DC-4472-A15B-B87F5912A0B9}">
      <dgm:prSet phldrT="[Текст]"/>
      <dgm:spPr>
        <a:effectLst/>
      </dgm:spPr>
      <dgm:t>
        <a:bodyPr/>
        <a:lstStyle/>
        <a:p>
          <a:endParaRPr lang="ru-RU" dirty="0"/>
        </a:p>
      </dgm:t>
    </dgm:pt>
    <dgm:pt modelId="{AE173AFF-35B5-4C2C-BC5A-6DD0297CA537}" type="parTrans" cxnId="{2B1180CE-8F52-4F9C-9B6F-F99E2649ED7C}">
      <dgm:prSet/>
      <dgm:spPr/>
      <dgm:t>
        <a:bodyPr/>
        <a:lstStyle/>
        <a:p>
          <a:endParaRPr lang="ru-RU"/>
        </a:p>
      </dgm:t>
    </dgm:pt>
    <dgm:pt modelId="{73BD5C8E-D442-4C9E-BD27-2C849F2B8907}" type="sibTrans" cxnId="{2B1180CE-8F52-4F9C-9B6F-F99E2649ED7C}">
      <dgm:prSet/>
      <dgm:spPr/>
      <dgm:t>
        <a:bodyPr/>
        <a:lstStyle/>
        <a:p>
          <a:endParaRPr lang="ru-RU"/>
        </a:p>
      </dgm:t>
    </dgm:pt>
    <dgm:pt modelId="{542CDDC9-1AE1-48EF-99E9-2D18BD064D0D}">
      <dgm:prSet phldrT="[Текст]"/>
      <dgm:spPr>
        <a:ln w="50800">
          <a:solidFill>
            <a:srgbClr val="669900"/>
          </a:solidFill>
        </a:ln>
        <a:scene3d>
          <a:camera prst="orthographicFront"/>
          <a:lightRig rig="flat" dir="t"/>
        </a:scene3d>
        <a:sp3d extrusionH="12700" prstMaterial="plastic">
          <a:bevelT w="50800" h="50800" prst="softRound"/>
        </a:sp3d>
      </dgm:spPr>
      <dgm:t>
        <a:bodyPr lIns="108000" tIns="0" rIns="36000" bIns="0"/>
        <a:lstStyle/>
        <a:p>
          <a:pPr>
            <a:lnSpc>
              <a:spcPct val="100000"/>
            </a:lnSpc>
          </a:pPr>
          <a:r>
            <a:rPr lang="ru-RU" b="1" dirty="0" smtClean="0"/>
            <a:t>РАЗРАБОТКА КОМПЛЕКСНОГО РЕШЕНИЯ ПРОБЛЕМ МИРОВЫХ КРИЗИСОВ ВОДОПОТРЕБЛЕНИЯ И ДЕФИЦИТА ПРОДОВОЛЬСТВИЯ НА ОСНОВЕ ЭКОЛОГИЧЕСКИ ОРИЕНТИРОВАННОГО ПРОЕКТИРОВАНИЯ СИСТЕМ МЕЖБАССЕЙНОВОГО ПЕРЕРАСПРЕДЕЛЕНИЯ ВОДНЫХ РЕСУРСОВ</a:t>
          </a:r>
          <a:endParaRPr lang="ru-RU" b="1" dirty="0"/>
        </a:p>
      </dgm:t>
    </dgm:pt>
    <dgm:pt modelId="{7C935DDC-17C9-438F-89AD-43C856E81915}" type="parTrans" cxnId="{6CB45016-963E-44EA-8870-C088B045602F}">
      <dgm:prSet/>
      <dgm:spPr/>
      <dgm:t>
        <a:bodyPr/>
        <a:lstStyle/>
        <a:p>
          <a:endParaRPr lang="ru-RU"/>
        </a:p>
      </dgm:t>
    </dgm:pt>
    <dgm:pt modelId="{265AB63A-506E-4E33-A9B1-A035B82F6D15}" type="sibTrans" cxnId="{6CB45016-963E-44EA-8870-C088B045602F}">
      <dgm:prSet/>
      <dgm:spPr/>
      <dgm:t>
        <a:bodyPr/>
        <a:lstStyle/>
        <a:p>
          <a:endParaRPr lang="ru-RU"/>
        </a:p>
      </dgm:t>
    </dgm:pt>
    <dgm:pt modelId="{64EA8665-8D05-4C9D-83D5-E663FE1C0BB0}" type="pres">
      <dgm:prSet presAssocID="{6E357D0B-D5A1-4AD0-8B3C-8F96F9277B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40087-F375-45C4-8A9C-CFE579FE3BFA}" type="pres">
      <dgm:prSet presAssocID="{96D402B8-4673-468D-8E18-29AE486CE456}" presName="composite" presStyleCnt="0"/>
      <dgm:spPr/>
      <dgm:t>
        <a:bodyPr/>
        <a:lstStyle/>
        <a:p>
          <a:endParaRPr lang="ru-RU"/>
        </a:p>
      </dgm:t>
    </dgm:pt>
    <dgm:pt modelId="{4F83FC16-90C7-4792-8565-2EAE53C04B1B}" type="pres">
      <dgm:prSet presAssocID="{96D402B8-4673-468D-8E18-29AE486CE456}" presName="parentText" presStyleLbl="alignNode1" presStyleIdx="0" presStyleCnt="6" custLinFactNeighborX="-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C620E-0CC3-4B35-B7DF-227C0EE09240}" type="pres">
      <dgm:prSet presAssocID="{96D402B8-4673-468D-8E18-29AE486CE45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E3C88-B2FB-46B9-A63A-06ABF64F85BC}" type="pres">
      <dgm:prSet presAssocID="{C70F1F2A-1CF7-49CA-964B-D078F1A616D6}" presName="sp" presStyleCnt="0"/>
      <dgm:spPr/>
      <dgm:t>
        <a:bodyPr/>
        <a:lstStyle/>
        <a:p>
          <a:endParaRPr lang="ru-RU"/>
        </a:p>
      </dgm:t>
    </dgm:pt>
    <dgm:pt modelId="{AA177522-20A6-49F9-B50F-D8E86EA5695A}" type="pres">
      <dgm:prSet presAssocID="{20391518-5449-4E23-B9C3-8D9F4143DDAE}" presName="composite" presStyleCnt="0"/>
      <dgm:spPr/>
      <dgm:t>
        <a:bodyPr/>
        <a:lstStyle/>
        <a:p>
          <a:endParaRPr lang="ru-RU"/>
        </a:p>
      </dgm:t>
    </dgm:pt>
    <dgm:pt modelId="{5CFDEFA1-98DD-4B56-A797-A64AE2D8F48D}" type="pres">
      <dgm:prSet presAssocID="{20391518-5449-4E23-B9C3-8D9F4143DDAE}" presName="parentText" presStyleLbl="alignNode1" presStyleIdx="1" presStyleCnt="6" custLinFactNeighborX="-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E973-2C37-4660-BFB7-F2596AE7A115}" type="pres">
      <dgm:prSet presAssocID="{20391518-5449-4E23-B9C3-8D9F4143DDA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E930-FD38-4822-AF2A-4F40B2BF76AE}" type="pres">
      <dgm:prSet presAssocID="{9C80DFA1-5267-4E78-93AB-74E309FD10B1}" presName="sp" presStyleCnt="0"/>
      <dgm:spPr/>
      <dgm:t>
        <a:bodyPr/>
        <a:lstStyle/>
        <a:p>
          <a:endParaRPr lang="ru-RU"/>
        </a:p>
      </dgm:t>
    </dgm:pt>
    <dgm:pt modelId="{C78D5298-759A-4FDC-BA17-C6217DB5995E}" type="pres">
      <dgm:prSet presAssocID="{C8B2D554-D2BB-43CA-95A9-BEA7C067F151}" presName="composite" presStyleCnt="0"/>
      <dgm:spPr/>
      <dgm:t>
        <a:bodyPr/>
        <a:lstStyle/>
        <a:p>
          <a:endParaRPr lang="ru-RU"/>
        </a:p>
      </dgm:t>
    </dgm:pt>
    <dgm:pt modelId="{FF3F6088-677A-403A-BFB5-DB3BD90143E1}" type="pres">
      <dgm:prSet presAssocID="{C8B2D554-D2BB-43CA-95A9-BEA7C067F151}" presName="parentText" presStyleLbl="alignNode1" presStyleIdx="2" presStyleCnt="6" custLinFactNeighborX="-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BD6B9-087A-496A-A3B2-CA784AAD964E}" type="pres">
      <dgm:prSet presAssocID="{C8B2D554-D2BB-43CA-95A9-BEA7C067F15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797A-F03E-489B-B0D8-E17E6B97A4C0}" type="pres">
      <dgm:prSet presAssocID="{45CE96CA-E7BA-4791-93E4-C0BD44045F81}" presName="sp" presStyleCnt="0"/>
      <dgm:spPr/>
      <dgm:t>
        <a:bodyPr/>
        <a:lstStyle/>
        <a:p>
          <a:endParaRPr lang="ru-RU"/>
        </a:p>
      </dgm:t>
    </dgm:pt>
    <dgm:pt modelId="{129B1B1B-0C01-43FA-8C14-D8D4A294F32D}" type="pres">
      <dgm:prSet presAssocID="{98B0CD50-F39C-45AA-B5E4-33FF1E9CB647}" presName="composite" presStyleCnt="0"/>
      <dgm:spPr/>
      <dgm:t>
        <a:bodyPr/>
        <a:lstStyle/>
        <a:p>
          <a:endParaRPr lang="ru-RU"/>
        </a:p>
      </dgm:t>
    </dgm:pt>
    <dgm:pt modelId="{B75F3D95-6716-433C-8EC2-425A4035226B}" type="pres">
      <dgm:prSet presAssocID="{98B0CD50-F39C-45AA-B5E4-33FF1E9CB647}" presName="parentText" presStyleLbl="alignNode1" presStyleIdx="3" presStyleCnt="6" custLinFactNeighborX="-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C5A5B-4457-44A8-8FD4-F00952821B22}" type="pres">
      <dgm:prSet presAssocID="{98B0CD50-F39C-45AA-B5E4-33FF1E9CB6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C76C-34F6-4910-9523-8CD20E2B38FD}" type="pres">
      <dgm:prSet presAssocID="{8D5ECA81-5FA4-48AE-8B13-011C55132E58}" presName="sp" presStyleCnt="0"/>
      <dgm:spPr/>
      <dgm:t>
        <a:bodyPr/>
        <a:lstStyle/>
        <a:p>
          <a:endParaRPr lang="ru-RU"/>
        </a:p>
      </dgm:t>
    </dgm:pt>
    <dgm:pt modelId="{DBCE3AD8-0C4D-44AF-9CD5-46189F28CE1D}" type="pres">
      <dgm:prSet presAssocID="{D9041C7C-64F3-4601-ACE8-85762C054F8C}" presName="composite" presStyleCnt="0"/>
      <dgm:spPr/>
      <dgm:t>
        <a:bodyPr/>
        <a:lstStyle/>
        <a:p>
          <a:endParaRPr lang="ru-RU"/>
        </a:p>
      </dgm:t>
    </dgm:pt>
    <dgm:pt modelId="{6591B53B-E9C5-46A1-918A-2FE586176149}" type="pres">
      <dgm:prSet presAssocID="{D9041C7C-64F3-4601-ACE8-85762C054F8C}" presName="parentText" presStyleLbl="alignNode1" presStyleIdx="4" presStyleCnt="6" custLinFactNeighborX="-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8E2E-C390-40A3-A335-C2CD326B4662}" type="pres">
      <dgm:prSet presAssocID="{D9041C7C-64F3-4601-ACE8-85762C054F8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67107-E5ED-4E56-8AEE-019B026F7280}" type="pres">
      <dgm:prSet presAssocID="{2B60F9EC-A871-4014-88DB-987F343B8586}" presName="sp" presStyleCnt="0"/>
      <dgm:spPr/>
      <dgm:t>
        <a:bodyPr/>
        <a:lstStyle/>
        <a:p>
          <a:endParaRPr lang="ru-RU"/>
        </a:p>
      </dgm:t>
    </dgm:pt>
    <dgm:pt modelId="{F4142AF2-4CE4-4590-ADA4-3C9B31AB8A27}" type="pres">
      <dgm:prSet presAssocID="{DE78AE39-71DC-4472-A15B-B87F5912A0B9}" presName="composite" presStyleCnt="0"/>
      <dgm:spPr/>
      <dgm:t>
        <a:bodyPr/>
        <a:lstStyle/>
        <a:p>
          <a:endParaRPr lang="ru-RU"/>
        </a:p>
      </dgm:t>
    </dgm:pt>
    <dgm:pt modelId="{5DF3CCEF-7853-4736-8400-A3049AE19DC7}" type="pres">
      <dgm:prSet presAssocID="{DE78AE39-71DC-4472-A15B-B87F5912A0B9}" presName="parentText" presStyleLbl="alignNode1" presStyleIdx="5" presStyleCnt="6" custLinFactNeighborX="-1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579A7-AD4F-4A74-87D5-397862E08730}" type="pres">
      <dgm:prSet presAssocID="{DE78AE39-71DC-4472-A15B-B87F5912A0B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9DECB-9163-412A-A599-1FE66E4829AF}" type="presOf" srcId="{96D402B8-4673-468D-8E18-29AE486CE456}" destId="{4F83FC16-90C7-4792-8565-2EAE53C04B1B}" srcOrd="0" destOrd="0" presId="urn:microsoft.com/office/officeart/2005/8/layout/chevron2"/>
    <dgm:cxn modelId="{CD32E9A4-BFEB-459E-B430-4409D7F36926}" type="presOf" srcId="{C8B2D554-D2BB-43CA-95A9-BEA7C067F151}" destId="{FF3F6088-677A-403A-BFB5-DB3BD90143E1}" srcOrd="0" destOrd="0" presId="urn:microsoft.com/office/officeart/2005/8/layout/chevron2"/>
    <dgm:cxn modelId="{CC3C4782-B6BC-4264-809D-16EF68D20877}" type="presOf" srcId="{6E357D0B-D5A1-4AD0-8B3C-8F96F9277B08}" destId="{64EA8665-8D05-4C9D-83D5-E663FE1C0BB0}" srcOrd="0" destOrd="0" presId="urn:microsoft.com/office/officeart/2005/8/layout/chevron2"/>
    <dgm:cxn modelId="{114C4FDE-873E-4ADD-8F97-549B98EEE05D}" srcId="{6E357D0B-D5A1-4AD0-8B3C-8F96F9277B08}" destId="{20391518-5449-4E23-B9C3-8D9F4143DDAE}" srcOrd="1" destOrd="0" parTransId="{67F6E482-1532-42EE-86ED-5347A08A3A9D}" sibTransId="{9C80DFA1-5267-4E78-93AB-74E309FD10B1}"/>
    <dgm:cxn modelId="{FE3D4983-83AC-474F-96AA-4669223CD3A9}" type="presOf" srcId="{D9041C7C-64F3-4601-ACE8-85762C054F8C}" destId="{6591B53B-E9C5-46A1-918A-2FE586176149}" srcOrd="0" destOrd="0" presId="urn:microsoft.com/office/officeart/2005/8/layout/chevron2"/>
    <dgm:cxn modelId="{30ADB478-A0C9-4C96-9F3B-48288DDE029F}" type="presOf" srcId="{20391518-5449-4E23-B9C3-8D9F4143DDAE}" destId="{5CFDEFA1-98DD-4B56-A797-A64AE2D8F48D}" srcOrd="0" destOrd="0" presId="urn:microsoft.com/office/officeart/2005/8/layout/chevron2"/>
    <dgm:cxn modelId="{BDA62E8B-6348-44FC-8488-D4D94F15D8C2}" srcId="{6E357D0B-D5A1-4AD0-8B3C-8F96F9277B08}" destId="{C8B2D554-D2BB-43CA-95A9-BEA7C067F151}" srcOrd="2" destOrd="0" parTransId="{5365FA72-D421-4821-87AD-18756DD7BC39}" sibTransId="{45CE96CA-E7BA-4791-93E4-C0BD44045F81}"/>
    <dgm:cxn modelId="{68A60C46-94B2-4BA4-A83F-56B3A9D61F34}" srcId="{6E357D0B-D5A1-4AD0-8B3C-8F96F9277B08}" destId="{96D402B8-4673-468D-8E18-29AE486CE456}" srcOrd="0" destOrd="0" parTransId="{B912AFC3-A851-4194-8BB6-A62AEBD4D06E}" sibTransId="{C70F1F2A-1CF7-49CA-964B-D078F1A616D6}"/>
    <dgm:cxn modelId="{010D88FA-D462-4D7D-B75F-7B17B2960FA0}" srcId="{96D402B8-4673-468D-8E18-29AE486CE456}" destId="{DEB9E425-55B8-4977-B1F9-6FB9417375DD}" srcOrd="0" destOrd="0" parTransId="{8FB224F8-56ED-4185-B0B6-CC93DD0020A1}" sibTransId="{02330DA8-45E8-4EC3-BC22-4ED36EE67138}"/>
    <dgm:cxn modelId="{2B1180CE-8F52-4F9C-9B6F-F99E2649ED7C}" srcId="{6E357D0B-D5A1-4AD0-8B3C-8F96F9277B08}" destId="{DE78AE39-71DC-4472-A15B-B87F5912A0B9}" srcOrd="5" destOrd="0" parTransId="{AE173AFF-35B5-4C2C-BC5A-6DD0297CA537}" sibTransId="{73BD5C8E-D442-4C9E-BD27-2C849F2B8907}"/>
    <dgm:cxn modelId="{A8107F20-7CBC-4C78-9BA4-582065A04750}" type="presOf" srcId="{76CDFE25-976D-4516-B047-2E52B57A0E4E}" destId="{6E1E8E2E-C390-40A3-A335-C2CD326B4662}" srcOrd="0" destOrd="0" presId="urn:microsoft.com/office/officeart/2005/8/layout/chevron2"/>
    <dgm:cxn modelId="{3BB4A2F3-C782-4A2A-823C-1D193C7E9155}" srcId="{6E357D0B-D5A1-4AD0-8B3C-8F96F9277B08}" destId="{98B0CD50-F39C-45AA-B5E4-33FF1E9CB647}" srcOrd="3" destOrd="0" parTransId="{9902029A-C863-4D4E-9DCC-E78BD165D13B}" sibTransId="{8D5ECA81-5FA4-48AE-8B13-011C55132E58}"/>
    <dgm:cxn modelId="{21009CD0-DA35-4F97-AE7A-BE8639FCD671}" type="presOf" srcId="{C8498A8D-F58E-4FC5-9493-7DE8075FA039}" destId="{F171E973-2C37-4660-BFB7-F2596AE7A115}" srcOrd="0" destOrd="0" presId="urn:microsoft.com/office/officeart/2005/8/layout/chevron2"/>
    <dgm:cxn modelId="{B79CAA5F-55D6-4C74-98B7-D07516748C5E}" type="presOf" srcId="{DEB9E425-55B8-4977-B1F9-6FB9417375DD}" destId="{A1DC620E-0CC3-4B35-B7DF-227C0EE09240}" srcOrd="0" destOrd="0" presId="urn:microsoft.com/office/officeart/2005/8/layout/chevron2"/>
    <dgm:cxn modelId="{2C2883AE-9983-4474-9C62-9CCF240674BE}" srcId="{D9041C7C-64F3-4601-ACE8-85762C054F8C}" destId="{76CDFE25-976D-4516-B047-2E52B57A0E4E}" srcOrd="0" destOrd="0" parTransId="{E6D6783A-66E5-4523-BC4E-6A3783853F24}" sibTransId="{FB9A9316-9687-4B64-A4C7-F0A19F973AA0}"/>
    <dgm:cxn modelId="{0A6C7DD5-0469-4C0C-A813-3DFC401D6890}" srcId="{20391518-5449-4E23-B9C3-8D9F4143DDAE}" destId="{C8498A8D-F58E-4FC5-9493-7DE8075FA039}" srcOrd="0" destOrd="0" parTransId="{B15A12FC-8880-48DC-AA5E-27D6D3F2415E}" sibTransId="{DAF20B36-A65B-47CE-AF10-A9524296639B}"/>
    <dgm:cxn modelId="{66681B67-6A0D-4187-8AAA-DF1FDC64C3D2}" type="presOf" srcId="{98B0CD50-F39C-45AA-B5E4-33FF1E9CB647}" destId="{B75F3D95-6716-433C-8EC2-425A4035226B}" srcOrd="0" destOrd="0" presId="urn:microsoft.com/office/officeart/2005/8/layout/chevron2"/>
    <dgm:cxn modelId="{6CB45016-963E-44EA-8870-C088B045602F}" srcId="{DE78AE39-71DC-4472-A15B-B87F5912A0B9}" destId="{542CDDC9-1AE1-48EF-99E9-2D18BD064D0D}" srcOrd="0" destOrd="0" parTransId="{7C935DDC-17C9-438F-89AD-43C856E81915}" sibTransId="{265AB63A-506E-4E33-A9B1-A035B82F6D15}"/>
    <dgm:cxn modelId="{E6E7E8AE-D271-4C9D-9D95-29125D543030}" srcId="{C8B2D554-D2BB-43CA-95A9-BEA7C067F151}" destId="{446AE11B-E983-4552-A7C1-A9D0DE3D586A}" srcOrd="0" destOrd="0" parTransId="{99B80227-6300-4FF5-B311-9AA32E2B5AA5}" sibTransId="{BBA8C733-5EEA-457B-B1C0-2F2F3F375C0D}"/>
    <dgm:cxn modelId="{4290FAE4-0584-4CB9-91DA-BBC96A166771}" srcId="{98B0CD50-F39C-45AA-B5E4-33FF1E9CB647}" destId="{0D8F7590-6D64-40A0-83DD-FF834AF3579A}" srcOrd="0" destOrd="0" parTransId="{2B9A757E-12AE-4582-A8E8-61EE5FBC9F13}" sibTransId="{ADA3FBC5-C259-4FE4-8A87-0212E0FBDDD4}"/>
    <dgm:cxn modelId="{0EFEA87A-1EC0-40F5-BF73-669127402124}" srcId="{6E357D0B-D5A1-4AD0-8B3C-8F96F9277B08}" destId="{D9041C7C-64F3-4601-ACE8-85762C054F8C}" srcOrd="4" destOrd="0" parTransId="{18C684A6-A574-4D73-930A-13B4FCBBC78D}" sibTransId="{2B60F9EC-A871-4014-88DB-987F343B8586}"/>
    <dgm:cxn modelId="{D448AB84-6949-41FB-9F01-2F243959C2C0}" type="presOf" srcId="{DE78AE39-71DC-4472-A15B-B87F5912A0B9}" destId="{5DF3CCEF-7853-4736-8400-A3049AE19DC7}" srcOrd="0" destOrd="0" presId="urn:microsoft.com/office/officeart/2005/8/layout/chevron2"/>
    <dgm:cxn modelId="{988DD87C-0BBE-404C-968F-A002ED927843}" type="presOf" srcId="{0D8F7590-6D64-40A0-83DD-FF834AF3579A}" destId="{744C5A5B-4457-44A8-8FD4-F00952821B22}" srcOrd="0" destOrd="0" presId="urn:microsoft.com/office/officeart/2005/8/layout/chevron2"/>
    <dgm:cxn modelId="{B25FBCF6-44C7-4407-9C69-8999E14596EC}" type="presOf" srcId="{542CDDC9-1AE1-48EF-99E9-2D18BD064D0D}" destId="{909579A7-AD4F-4A74-87D5-397862E08730}" srcOrd="0" destOrd="0" presId="urn:microsoft.com/office/officeart/2005/8/layout/chevron2"/>
    <dgm:cxn modelId="{51A7C942-E6F1-4D9B-A216-A5ED8A87C6B9}" type="presOf" srcId="{446AE11B-E983-4552-A7C1-A9D0DE3D586A}" destId="{608BD6B9-087A-496A-A3B2-CA784AAD964E}" srcOrd="0" destOrd="0" presId="urn:microsoft.com/office/officeart/2005/8/layout/chevron2"/>
    <dgm:cxn modelId="{AA3E1A72-7D6D-4C26-9AC0-50B18208E8AA}" type="presParOf" srcId="{64EA8665-8D05-4C9D-83D5-E663FE1C0BB0}" destId="{8EE40087-F375-45C4-8A9C-CFE579FE3BFA}" srcOrd="0" destOrd="0" presId="urn:microsoft.com/office/officeart/2005/8/layout/chevron2"/>
    <dgm:cxn modelId="{E23BF1F6-2C65-4412-9250-8715B85A8489}" type="presParOf" srcId="{8EE40087-F375-45C4-8A9C-CFE579FE3BFA}" destId="{4F83FC16-90C7-4792-8565-2EAE53C04B1B}" srcOrd="0" destOrd="0" presId="urn:microsoft.com/office/officeart/2005/8/layout/chevron2"/>
    <dgm:cxn modelId="{99DC8C44-F6AA-44E5-8FDE-00471BE57D6D}" type="presParOf" srcId="{8EE40087-F375-45C4-8A9C-CFE579FE3BFA}" destId="{A1DC620E-0CC3-4B35-B7DF-227C0EE09240}" srcOrd="1" destOrd="0" presId="urn:microsoft.com/office/officeart/2005/8/layout/chevron2"/>
    <dgm:cxn modelId="{522E3C06-004A-4BFB-9142-831CD89708D2}" type="presParOf" srcId="{64EA8665-8D05-4C9D-83D5-E663FE1C0BB0}" destId="{8DCE3C88-B2FB-46B9-A63A-06ABF64F85BC}" srcOrd="1" destOrd="0" presId="urn:microsoft.com/office/officeart/2005/8/layout/chevron2"/>
    <dgm:cxn modelId="{502B9286-AA05-42C1-9871-7F6271381184}" type="presParOf" srcId="{64EA8665-8D05-4C9D-83D5-E663FE1C0BB0}" destId="{AA177522-20A6-49F9-B50F-D8E86EA5695A}" srcOrd="2" destOrd="0" presId="urn:microsoft.com/office/officeart/2005/8/layout/chevron2"/>
    <dgm:cxn modelId="{C2495EEF-F3B6-4D35-BE15-C3EB70391C12}" type="presParOf" srcId="{AA177522-20A6-49F9-B50F-D8E86EA5695A}" destId="{5CFDEFA1-98DD-4B56-A797-A64AE2D8F48D}" srcOrd="0" destOrd="0" presId="urn:microsoft.com/office/officeart/2005/8/layout/chevron2"/>
    <dgm:cxn modelId="{29BC9736-01C2-4E44-AD72-EE7728D0F375}" type="presParOf" srcId="{AA177522-20A6-49F9-B50F-D8E86EA5695A}" destId="{F171E973-2C37-4660-BFB7-F2596AE7A115}" srcOrd="1" destOrd="0" presId="urn:microsoft.com/office/officeart/2005/8/layout/chevron2"/>
    <dgm:cxn modelId="{E0B6D0BA-AECF-4298-8FB3-D33B4F543B14}" type="presParOf" srcId="{64EA8665-8D05-4C9D-83D5-E663FE1C0BB0}" destId="{1C7EE930-FD38-4822-AF2A-4F40B2BF76AE}" srcOrd="3" destOrd="0" presId="urn:microsoft.com/office/officeart/2005/8/layout/chevron2"/>
    <dgm:cxn modelId="{CC9FBAC0-9300-48EB-B4F1-6AE793060F71}" type="presParOf" srcId="{64EA8665-8D05-4C9D-83D5-E663FE1C0BB0}" destId="{C78D5298-759A-4FDC-BA17-C6217DB5995E}" srcOrd="4" destOrd="0" presId="urn:microsoft.com/office/officeart/2005/8/layout/chevron2"/>
    <dgm:cxn modelId="{064E1AD6-FEC0-4EFF-AA75-5FB1E6690BBA}" type="presParOf" srcId="{C78D5298-759A-4FDC-BA17-C6217DB5995E}" destId="{FF3F6088-677A-403A-BFB5-DB3BD90143E1}" srcOrd="0" destOrd="0" presId="urn:microsoft.com/office/officeart/2005/8/layout/chevron2"/>
    <dgm:cxn modelId="{A1AE60E4-AB0A-4C8C-81E0-4838A2EFB674}" type="presParOf" srcId="{C78D5298-759A-4FDC-BA17-C6217DB5995E}" destId="{608BD6B9-087A-496A-A3B2-CA784AAD964E}" srcOrd="1" destOrd="0" presId="urn:microsoft.com/office/officeart/2005/8/layout/chevron2"/>
    <dgm:cxn modelId="{A32FE944-989C-4CC0-8D23-F29C034D8B45}" type="presParOf" srcId="{64EA8665-8D05-4C9D-83D5-E663FE1C0BB0}" destId="{E805797A-F03E-489B-B0D8-E17E6B97A4C0}" srcOrd="5" destOrd="0" presId="urn:microsoft.com/office/officeart/2005/8/layout/chevron2"/>
    <dgm:cxn modelId="{C97C73A0-AFF6-4437-ADE8-55B7F910C006}" type="presParOf" srcId="{64EA8665-8D05-4C9D-83D5-E663FE1C0BB0}" destId="{129B1B1B-0C01-43FA-8C14-D8D4A294F32D}" srcOrd="6" destOrd="0" presId="urn:microsoft.com/office/officeart/2005/8/layout/chevron2"/>
    <dgm:cxn modelId="{B8133882-0418-438F-9D87-6CD9ABE343DE}" type="presParOf" srcId="{129B1B1B-0C01-43FA-8C14-D8D4A294F32D}" destId="{B75F3D95-6716-433C-8EC2-425A4035226B}" srcOrd="0" destOrd="0" presId="urn:microsoft.com/office/officeart/2005/8/layout/chevron2"/>
    <dgm:cxn modelId="{E9BCD11E-0741-4D4A-915A-2470991696D0}" type="presParOf" srcId="{129B1B1B-0C01-43FA-8C14-D8D4A294F32D}" destId="{744C5A5B-4457-44A8-8FD4-F00952821B22}" srcOrd="1" destOrd="0" presId="urn:microsoft.com/office/officeart/2005/8/layout/chevron2"/>
    <dgm:cxn modelId="{6C9C53D5-F061-4892-8112-E6CA04D85EF9}" type="presParOf" srcId="{64EA8665-8D05-4C9D-83D5-E663FE1C0BB0}" destId="{B754C76C-34F6-4910-9523-8CD20E2B38FD}" srcOrd="7" destOrd="0" presId="urn:microsoft.com/office/officeart/2005/8/layout/chevron2"/>
    <dgm:cxn modelId="{75E7C947-8440-4080-877F-CEF546C612BC}" type="presParOf" srcId="{64EA8665-8D05-4C9D-83D5-E663FE1C0BB0}" destId="{DBCE3AD8-0C4D-44AF-9CD5-46189F28CE1D}" srcOrd="8" destOrd="0" presId="urn:microsoft.com/office/officeart/2005/8/layout/chevron2"/>
    <dgm:cxn modelId="{A9FAF0A7-F9A3-4BEE-A4DA-6746CE50D59E}" type="presParOf" srcId="{DBCE3AD8-0C4D-44AF-9CD5-46189F28CE1D}" destId="{6591B53B-E9C5-46A1-918A-2FE586176149}" srcOrd="0" destOrd="0" presId="urn:microsoft.com/office/officeart/2005/8/layout/chevron2"/>
    <dgm:cxn modelId="{EC0C8815-AD4A-46C9-921C-D2748AC1FC44}" type="presParOf" srcId="{DBCE3AD8-0C4D-44AF-9CD5-46189F28CE1D}" destId="{6E1E8E2E-C390-40A3-A335-C2CD326B4662}" srcOrd="1" destOrd="0" presId="urn:microsoft.com/office/officeart/2005/8/layout/chevron2"/>
    <dgm:cxn modelId="{1278538D-9710-4EFA-BFB3-256CC5DA5977}" type="presParOf" srcId="{64EA8665-8D05-4C9D-83D5-E663FE1C0BB0}" destId="{CC567107-E5ED-4E56-8AEE-019B026F7280}" srcOrd="9" destOrd="0" presId="urn:microsoft.com/office/officeart/2005/8/layout/chevron2"/>
    <dgm:cxn modelId="{5267FFD7-EFED-4916-9065-7901D6072D37}" type="presParOf" srcId="{64EA8665-8D05-4C9D-83D5-E663FE1C0BB0}" destId="{F4142AF2-4CE4-4590-ADA4-3C9B31AB8A27}" srcOrd="10" destOrd="0" presId="urn:microsoft.com/office/officeart/2005/8/layout/chevron2"/>
    <dgm:cxn modelId="{6ECBD268-90CE-4757-915A-37E3582A43FA}" type="presParOf" srcId="{F4142AF2-4CE4-4590-ADA4-3C9B31AB8A27}" destId="{5DF3CCEF-7853-4736-8400-A3049AE19DC7}" srcOrd="0" destOrd="0" presId="urn:microsoft.com/office/officeart/2005/8/layout/chevron2"/>
    <dgm:cxn modelId="{70E1D64F-9279-4615-8549-EB4088F913FF}" type="presParOf" srcId="{F4142AF2-4CE4-4590-ADA4-3C9B31AB8A27}" destId="{909579A7-AD4F-4A74-87D5-397862E087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FC16-90C7-4792-8565-2EAE53C04B1B}">
      <dsp:nvSpPr>
        <dsp:cNvPr id="0" name=""/>
        <dsp:cNvSpPr/>
      </dsp:nvSpPr>
      <dsp:spPr>
        <a:xfrm rot="5400000">
          <a:off x="410879" y="86255"/>
          <a:ext cx="558554" cy="390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197966"/>
        <a:ext cx="390987" cy="167567"/>
      </dsp:txXfrm>
    </dsp:sp>
    <dsp:sp modelId="{A1DC620E-0CC3-4B35-B7DF-227C0EE09240}">
      <dsp:nvSpPr>
        <dsp:cNvPr id="0" name=""/>
        <dsp:cNvSpPr/>
      </dsp:nvSpPr>
      <dsp:spPr>
        <a:xfrm rot="5400000">
          <a:off x="1877213" y="-1553150"/>
          <a:ext cx="363060" cy="3474306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ИНЖЕНЕРНО-ЭКОЛОГИЧЕСКИЕ ИЗЫСКАНИЯ</a:t>
          </a:r>
          <a:endParaRPr lang="ru-RU" sz="1100" b="1" kern="1200" dirty="0"/>
        </a:p>
      </dsp:txBody>
      <dsp:txXfrm rot="-5400000">
        <a:off x="321591" y="20195"/>
        <a:ext cx="3456583" cy="327614"/>
      </dsp:txXfrm>
    </dsp:sp>
    <dsp:sp modelId="{5CFDEFA1-98DD-4B56-A797-A64AE2D8F48D}">
      <dsp:nvSpPr>
        <dsp:cNvPr id="0" name=""/>
        <dsp:cNvSpPr/>
      </dsp:nvSpPr>
      <dsp:spPr>
        <a:xfrm rot="5400000">
          <a:off x="410879" y="556401"/>
          <a:ext cx="558554" cy="390987"/>
        </a:xfrm>
        <a:prstGeom prst="chevron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668112"/>
        <a:ext cx="390987" cy="167567"/>
      </dsp:txXfrm>
    </dsp:sp>
    <dsp:sp modelId="{F171E973-2C37-4660-BFB7-F2596AE7A115}">
      <dsp:nvSpPr>
        <dsp:cNvPr id="0" name=""/>
        <dsp:cNvSpPr/>
      </dsp:nvSpPr>
      <dsp:spPr>
        <a:xfrm rot="5400000">
          <a:off x="2012680" y="-1298952"/>
          <a:ext cx="363060" cy="390620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ОЦЕНКА ВОЗДЕЙСТВИЯ НА ОКРУЖАЮЩУЮ СРЕДУ</a:t>
          </a:r>
          <a:endParaRPr lang="ru-RU" sz="1100" b="1" kern="1200" dirty="0"/>
        </a:p>
      </dsp:txBody>
      <dsp:txXfrm rot="-5400000">
        <a:off x="241109" y="490342"/>
        <a:ext cx="3888480" cy="327614"/>
      </dsp:txXfrm>
    </dsp:sp>
    <dsp:sp modelId="{FF3F6088-677A-403A-BFB5-DB3BD90143E1}">
      <dsp:nvSpPr>
        <dsp:cNvPr id="0" name=""/>
        <dsp:cNvSpPr/>
      </dsp:nvSpPr>
      <dsp:spPr>
        <a:xfrm rot="5400000">
          <a:off x="410879" y="1026547"/>
          <a:ext cx="558554" cy="390987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1138258"/>
        <a:ext cx="390987" cy="167567"/>
      </dsp:txXfrm>
    </dsp:sp>
    <dsp:sp modelId="{608BD6B9-087A-496A-A3B2-CA784AAD964E}">
      <dsp:nvSpPr>
        <dsp:cNvPr id="0" name=""/>
        <dsp:cNvSpPr/>
      </dsp:nvSpPr>
      <dsp:spPr>
        <a:xfrm rot="5400000">
          <a:off x="2799849" y="-1328439"/>
          <a:ext cx="363060" cy="4905468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РАЗРАБОТКА МЕРОПРИЯТИЙ</a:t>
          </a:r>
          <a:r>
            <a:rPr lang="en-US" sz="1100" b="1" kern="1200" dirty="0" smtClean="0"/>
            <a:t> </a:t>
          </a:r>
          <a:r>
            <a:rPr lang="ru-RU" sz="1100" b="1" kern="1200" dirty="0" smtClean="0"/>
            <a:t>ПО ОХРАНЕ ОКРУЖАЮЩЕЙ СРЕДЫ</a:t>
          </a:r>
          <a:endParaRPr lang="ru-RU" sz="1100" b="1" kern="1200" dirty="0"/>
        </a:p>
      </dsp:txBody>
      <dsp:txXfrm rot="-5400000">
        <a:off x="528646" y="960487"/>
        <a:ext cx="4887745" cy="327614"/>
      </dsp:txXfrm>
    </dsp:sp>
    <dsp:sp modelId="{B75F3D95-6716-433C-8EC2-425A4035226B}">
      <dsp:nvSpPr>
        <dsp:cNvPr id="0" name=""/>
        <dsp:cNvSpPr/>
      </dsp:nvSpPr>
      <dsp:spPr>
        <a:xfrm rot="5400000">
          <a:off x="410879" y="1496694"/>
          <a:ext cx="558554" cy="39098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1608405"/>
        <a:ext cx="390987" cy="167567"/>
      </dsp:txXfrm>
    </dsp:sp>
    <dsp:sp modelId="{744C5A5B-4457-44A8-8FD4-F00952821B22}">
      <dsp:nvSpPr>
        <dsp:cNvPr id="0" name=""/>
        <dsp:cNvSpPr/>
      </dsp:nvSpPr>
      <dsp:spPr>
        <a:xfrm rot="5400000">
          <a:off x="1821626" y="-79637"/>
          <a:ext cx="363060" cy="334815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ОРГАНИЗАЦИЯ СИСТЕМ ЭКОЛОГИЧЕСКОГО МЕНЕДЖМЕНТА</a:t>
          </a:r>
          <a:endParaRPr lang="ru-RU" sz="1100" b="1" kern="1200" dirty="0"/>
        </a:p>
      </dsp:txBody>
      <dsp:txXfrm rot="-5400000">
        <a:off x="329078" y="1430634"/>
        <a:ext cx="3330434" cy="327614"/>
      </dsp:txXfrm>
    </dsp:sp>
    <dsp:sp modelId="{4876B51C-11F7-4CF8-BAAC-08F1608186CD}">
      <dsp:nvSpPr>
        <dsp:cNvPr id="0" name=""/>
        <dsp:cNvSpPr/>
      </dsp:nvSpPr>
      <dsp:spPr>
        <a:xfrm rot="5400000">
          <a:off x="410879" y="1966840"/>
          <a:ext cx="558554" cy="390987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2078551"/>
        <a:ext cx="390987" cy="167567"/>
      </dsp:txXfrm>
    </dsp:sp>
    <dsp:sp modelId="{6FB8FAB7-954F-4DEE-BE85-7D4E5F30D7A4}">
      <dsp:nvSpPr>
        <dsp:cNvPr id="0" name=""/>
        <dsp:cNvSpPr/>
      </dsp:nvSpPr>
      <dsp:spPr>
        <a:xfrm rot="5400000">
          <a:off x="1572674" y="793683"/>
          <a:ext cx="363060" cy="254180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ЭКОЛОГИЧЕСКИЙ МОНИТОРИНГ ВОДНЫХ ОБЪЕКТОВ</a:t>
          </a:r>
          <a:endParaRPr lang="ru-RU" sz="1100" b="1" kern="1200" dirty="0"/>
        </a:p>
      </dsp:txBody>
      <dsp:txXfrm rot="-5400000">
        <a:off x="483301" y="1900780"/>
        <a:ext cx="2524084" cy="327614"/>
      </dsp:txXfrm>
    </dsp:sp>
    <dsp:sp modelId="{6591B53B-E9C5-46A1-918A-2FE586176149}">
      <dsp:nvSpPr>
        <dsp:cNvPr id="0" name=""/>
        <dsp:cNvSpPr/>
      </dsp:nvSpPr>
      <dsp:spPr>
        <a:xfrm rot="5400000">
          <a:off x="410879" y="2436986"/>
          <a:ext cx="558554" cy="390987"/>
        </a:xfrm>
        <a:prstGeom prst="chevron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2548697"/>
        <a:ext cx="390987" cy="167567"/>
      </dsp:txXfrm>
    </dsp:sp>
    <dsp:sp modelId="{6E1E8E2E-C390-40A3-A335-C2CD326B4662}">
      <dsp:nvSpPr>
        <dsp:cNvPr id="0" name=""/>
        <dsp:cNvSpPr/>
      </dsp:nvSpPr>
      <dsp:spPr>
        <a:xfrm rot="5400000">
          <a:off x="1476649" y="1413162"/>
          <a:ext cx="363060" cy="224314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ЭКОЛОГИЧЕСКИЙ АУДИТ </a:t>
          </a:r>
          <a:endParaRPr lang="ru-RU" sz="1100" b="1" kern="1200" dirty="0"/>
        </a:p>
      </dsp:txBody>
      <dsp:txXfrm rot="-5400000">
        <a:off x="536609" y="2370926"/>
        <a:ext cx="2225418" cy="327614"/>
      </dsp:txXfrm>
    </dsp:sp>
    <dsp:sp modelId="{5DF3CCEF-7853-4736-8400-A3049AE19DC7}">
      <dsp:nvSpPr>
        <dsp:cNvPr id="0" name=""/>
        <dsp:cNvSpPr/>
      </dsp:nvSpPr>
      <dsp:spPr>
        <a:xfrm rot="5400000">
          <a:off x="410879" y="2907132"/>
          <a:ext cx="558554" cy="39098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494663" y="3018843"/>
        <a:ext cx="390987" cy="167567"/>
      </dsp:txXfrm>
    </dsp:sp>
    <dsp:sp modelId="{909579A7-AD4F-4A74-87D5-397862E08730}">
      <dsp:nvSpPr>
        <dsp:cNvPr id="0" name=""/>
        <dsp:cNvSpPr/>
      </dsp:nvSpPr>
      <dsp:spPr>
        <a:xfrm rot="5400000">
          <a:off x="2110136" y="875092"/>
          <a:ext cx="363060" cy="4229505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РАЗРАБОТКА МЕТОДОВ БОРЬБЫ С БИОПОМЕХАМИ</a:t>
          </a:r>
          <a:br>
            <a:rPr lang="ru-RU" sz="1100" b="1" kern="1200" dirty="0" smtClean="0"/>
          </a:br>
          <a:r>
            <a:rPr lang="ru-RU" sz="1100" b="1" kern="1200" dirty="0" smtClean="0"/>
            <a:t>В СИСТЕМАХ ВОДОСНАБЖЕНИЯ</a:t>
          </a:r>
          <a:endParaRPr lang="ru-RU" sz="1100" b="1" kern="1200" dirty="0"/>
        </a:p>
      </dsp:txBody>
      <dsp:txXfrm rot="-5400000">
        <a:off x="176914" y="2826038"/>
        <a:ext cx="4211782" cy="32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FC16-90C7-4792-8565-2EAE53C04B1B}">
      <dsp:nvSpPr>
        <dsp:cNvPr id="0" name=""/>
        <dsp:cNvSpPr/>
      </dsp:nvSpPr>
      <dsp:spPr>
        <a:xfrm rot="5400000">
          <a:off x="-21895" y="234044"/>
          <a:ext cx="1034466" cy="72412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33275" y="440937"/>
        <a:ext cx="724126" cy="310340"/>
      </dsp:txXfrm>
    </dsp:sp>
    <dsp:sp modelId="{A1DC620E-0CC3-4B35-B7DF-227C0EE09240}">
      <dsp:nvSpPr>
        <dsp:cNvPr id="0" name=""/>
        <dsp:cNvSpPr/>
      </dsp:nvSpPr>
      <dsp:spPr>
        <a:xfrm rot="5400000">
          <a:off x="2537920" y="-1606636"/>
          <a:ext cx="824292" cy="4043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720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РАЗРАБОТКА НАУЧНЫХ ОСНОВ СОЗДАНИЯ</a:t>
          </a:r>
          <a:r>
            <a:rPr lang="en-US" sz="1100" b="1" kern="1200" dirty="0" smtClean="0"/>
            <a:t/>
          </a:r>
          <a:br>
            <a:rPr lang="en-US" sz="1100" b="1" kern="1200" dirty="0" smtClean="0"/>
          </a:br>
          <a:r>
            <a:rPr lang="ru-RU" sz="1100" b="1" kern="1200" dirty="0" smtClean="0"/>
            <a:t>УПРАВЛЯЕМЫХ ПРИРОДНО-ТЕХНИЧЕСКИХ СИСТЕМ</a:t>
          </a:r>
          <a:endParaRPr lang="ru-RU" sz="1100" b="1" kern="1200" dirty="0"/>
        </a:p>
      </dsp:txBody>
      <dsp:txXfrm rot="-5400000">
        <a:off x="928354" y="43169"/>
        <a:ext cx="4003187" cy="743814"/>
      </dsp:txXfrm>
    </dsp:sp>
    <dsp:sp modelId="{FF3F6088-677A-403A-BFB5-DB3BD90143E1}">
      <dsp:nvSpPr>
        <dsp:cNvPr id="0" name=""/>
        <dsp:cNvSpPr/>
      </dsp:nvSpPr>
      <dsp:spPr>
        <a:xfrm rot="5400000">
          <a:off x="-21895" y="1157438"/>
          <a:ext cx="1034466" cy="724126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33275" y="1364331"/>
        <a:ext cx="724126" cy="310340"/>
      </dsp:txXfrm>
    </dsp:sp>
    <dsp:sp modelId="{608BD6B9-087A-496A-A3B2-CA784AAD964E}">
      <dsp:nvSpPr>
        <dsp:cNvPr id="0" name=""/>
        <dsp:cNvSpPr/>
      </dsp:nvSpPr>
      <dsp:spPr>
        <a:xfrm rot="5400000">
          <a:off x="2537920" y="-683242"/>
          <a:ext cx="824292" cy="4043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720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СОЗДАНИЕ ТЕХНИЧЕСКОЙ КОНЦЕПЦИИ – РАЗРАБОТКА ИНЖЕНЕРНО-КОНСТРУКТОРСКИХ РЕШЕНИЙ, ПОЗВОЛЯЮЩИХ РЕАЛИЗОВАТЬ ВЫДВИГАЕМЫЕ НАУЧНЫЕ ИДЕИ</a:t>
          </a:r>
          <a:endParaRPr lang="ru-RU" sz="1100" b="1" kern="1200" dirty="0"/>
        </a:p>
      </dsp:txBody>
      <dsp:txXfrm rot="-5400000">
        <a:off x="928354" y="966563"/>
        <a:ext cx="4003187" cy="743814"/>
      </dsp:txXfrm>
    </dsp:sp>
    <dsp:sp modelId="{B75F3D95-6716-433C-8EC2-425A4035226B}">
      <dsp:nvSpPr>
        <dsp:cNvPr id="0" name=""/>
        <dsp:cNvSpPr/>
      </dsp:nvSpPr>
      <dsp:spPr>
        <a:xfrm rot="5400000">
          <a:off x="-21895" y="2080833"/>
          <a:ext cx="1034466" cy="72412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33275" y="2287726"/>
        <a:ext cx="724126" cy="310340"/>
      </dsp:txXfrm>
    </dsp:sp>
    <dsp:sp modelId="{744C5A5B-4457-44A8-8FD4-F00952821B22}">
      <dsp:nvSpPr>
        <dsp:cNvPr id="0" name=""/>
        <dsp:cNvSpPr/>
      </dsp:nvSpPr>
      <dsp:spPr>
        <a:xfrm rot="5400000">
          <a:off x="2537920" y="240151"/>
          <a:ext cx="824292" cy="4043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720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ПРОЕКТИРОВАНИЕ УПРАВЛЯЕМЫХ ПРИРОДНО-ТЕХНИЧЕСКИХ СИСТЕМ</a:t>
          </a:r>
          <a:r>
            <a:rPr lang="en-US" sz="1100" b="1" kern="1200" dirty="0" smtClean="0"/>
            <a:t>  </a:t>
          </a:r>
          <a:r>
            <a:rPr lang="ru-RU" sz="1100" b="1" kern="1200" dirty="0" smtClean="0"/>
            <a:t>И ОПЫТНАЯ ЭКСПЛУАТАЦИЯ – СОЗДАНИЕ ПИЛОТНЫХ  ПРОЕКТОВ</a:t>
          </a:r>
          <a:r>
            <a:rPr lang="en-US" sz="1100" b="1" kern="1200" dirty="0" smtClean="0"/>
            <a:t/>
          </a:r>
          <a:br>
            <a:rPr lang="en-US" sz="1100" b="1" kern="1200" dirty="0" smtClean="0"/>
          </a:br>
          <a:r>
            <a:rPr lang="ru-RU" sz="1100" b="1" kern="1200" dirty="0" smtClean="0"/>
            <a:t>И ИХ КОРРЕКТИРОВКА</a:t>
          </a:r>
          <a:endParaRPr lang="ru-RU" sz="1100" b="1" kern="1200" dirty="0"/>
        </a:p>
      </dsp:txBody>
      <dsp:txXfrm rot="-5400000">
        <a:off x="928354" y="1889957"/>
        <a:ext cx="4003187" cy="743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30B5F-D12D-4C32-9F72-9C87812FA4D2}">
      <dsp:nvSpPr>
        <dsp:cNvPr id="0" name=""/>
        <dsp:cNvSpPr/>
      </dsp:nvSpPr>
      <dsp:spPr>
        <a:xfrm>
          <a:off x="124447" y="43130"/>
          <a:ext cx="1776784" cy="2058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0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М</a:t>
          </a:r>
          <a:r>
            <a:rPr lang="ru-RU" altLang="zh-CN" sz="9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ЕЖДИСЦИПЛИНАРНОСТЬ</a:t>
          </a:r>
        </a:p>
      </dsp:txBody>
      <dsp:txXfrm>
        <a:off x="134497" y="53180"/>
        <a:ext cx="1756684" cy="185769"/>
      </dsp:txXfrm>
    </dsp:sp>
    <dsp:sp modelId="{65C22E59-D53A-4CBB-B267-12B13725D4E6}">
      <dsp:nvSpPr>
        <dsp:cNvPr id="0" name=""/>
        <dsp:cNvSpPr/>
      </dsp:nvSpPr>
      <dsp:spPr>
        <a:xfrm>
          <a:off x="124447" y="314892"/>
          <a:ext cx="1776784" cy="2272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0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С</a:t>
          </a:r>
          <a:r>
            <a:rPr lang="ru-RU" altLang="zh-CN" sz="9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ИНКРЕТИЧЕСКИЙ ПОДХОД </a:t>
          </a:r>
        </a:p>
      </dsp:txBody>
      <dsp:txXfrm>
        <a:off x="135541" y="325986"/>
        <a:ext cx="1754596" cy="205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30B5F-D12D-4C32-9F72-9C87812FA4D2}">
      <dsp:nvSpPr>
        <dsp:cNvPr id="0" name=""/>
        <dsp:cNvSpPr/>
      </dsp:nvSpPr>
      <dsp:spPr>
        <a:xfrm>
          <a:off x="180521" y="359106"/>
          <a:ext cx="2485852" cy="3717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0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С</a:t>
          </a:r>
          <a:r>
            <a:rPr lang="ru-RU" altLang="zh-CN" sz="900" b="1" kern="1200" cap="small" dirty="0" smtClean="0">
              <a:solidFill>
                <a:schemeClr val="tx1"/>
              </a:solidFill>
              <a:latin typeface="+mn-lt"/>
              <a:ea typeface="SimSun" pitchFamily="2" charset="-122"/>
              <a:cs typeface="Times New Roman Полужирный"/>
            </a:rPr>
            <a:t>ПЕЦИАЛЬНО СПРОЕКТИРОВАННЫЕ ТЕХНИЧЕСКИЕ УСТРОЙСТВА</a:t>
          </a:r>
        </a:p>
      </dsp:txBody>
      <dsp:txXfrm>
        <a:off x="198666" y="377251"/>
        <a:ext cx="2449562" cy="335418"/>
      </dsp:txXfrm>
    </dsp:sp>
    <dsp:sp modelId="{65C22E59-D53A-4CBB-B267-12B13725D4E6}">
      <dsp:nvSpPr>
        <dsp:cNvPr id="0" name=""/>
        <dsp:cNvSpPr/>
      </dsp:nvSpPr>
      <dsp:spPr>
        <a:xfrm>
          <a:off x="180521" y="805473"/>
          <a:ext cx="2485852" cy="5966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baseline="0" dirty="0" smtClean="0">
              <a:latin typeface="+mn-lt"/>
            </a:rPr>
            <a:t>И</a:t>
          </a:r>
          <a:r>
            <a:rPr lang="ru-RU" sz="900" b="1" kern="1200" cap="none" baseline="0" dirty="0" smtClean="0">
              <a:latin typeface="+mn-lt"/>
            </a:rPr>
            <a:t>НЖЕНЕРНО-ТЕХНИЧЕСКИЕ ОБЪЕКТЫ, ИМЕЮЩИЕ ИНОЕ ПРЕДНАЗНАЧЕНИЕ,</a:t>
          </a:r>
          <a:br>
            <a:rPr lang="ru-RU" sz="900" b="1" kern="1200" cap="none" baseline="0" dirty="0" smtClean="0">
              <a:latin typeface="+mn-lt"/>
            </a:rPr>
          </a:br>
          <a:r>
            <a:rPr lang="ru-RU" sz="900" b="1" kern="1200" cap="none" baseline="0" dirty="0" smtClean="0">
              <a:latin typeface="+mn-lt"/>
            </a:rPr>
            <a:t>НА КОТОРЫЕ  ВОЗЛОЖЕНЫ ДОПОЛНИТЕЛЬНЫЕ ФУНКЦИИ</a:t>
          </a:r>
          <a:endParaRPr lang="ru-RU" altLang="zh-CN" sz="900" b="1" kern="1200" cap="small" dirty="0" smtClean="0">
            <a:solidFill>
              <a:schemeClr val="tx1"/>
            </a:solidFill>
            <a:latin typeface="+mn-lt"/>
            <a:ea typeface="SimSun" pitchFamily="2" charset="-122"/>
            <a:cs typeface="Times New Roman Полужирный"/>
          </a:endParaRPr>
        </a:p>
      </dsp:txBody>
      <dsp:txXfrm>
        <a:off x="209649" y="834601"/>
        <a:ext cx="2427596" cy="538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FC16-90C7-4792-8565-2EAE53C04B1B}">
      <dsp:nvSpPr>
        <dsp:cNvPr id="0" name=""/>
        <dsp:cNvSpPr/>
      </dsp:nvSpPr>
      <dsp:spPr>
        <a:xfrm rot="5400000">
          <a:off x="-130926" y="134620"/>
          <a:ext cx="872841" cy="610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Arial Black" pitchFamily="34" charset="0"/>
          </a:endParaRPr>
        </a:p>
      </dsp:txBody>
      <dsp:txXfrm rot="-5400000">
        <a:off x="1" y="309189"/>
        <a:ext cx="610989" cy="261852"/>
      </dsp:txXfrm>
    </dsp:sp>
    <dsp:sp modelId="{A1DC620E-0CC3-4B35-B7DF-227C0EE09240}">
      <dsp:nvSpPr>
        <dsp:cNvPr id="0" name=""/>
        <dsp:cNvSpPr/>
      </dsp:nvSpPr>
      <dsp:spPr>
        <a:xfrm rot="5400000">
          <a:off x="2578105" y="-1963421"/>
          <a:ext cx="567346" cy="450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ИДЕНТИФИКАЦИЯ ЭКОЛОГИЧЕСКОГО РЕГУЛЯТОРА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610989" y="31391"/>
        <a:ext cx="4473882" cy="511954"/>
      </dsp:txXfrm>
    </dsp:sp>
    <dsp:sp modelId="{5CFDEFA1-98DD-4B56-A797-A64AE2D8F48D}">
      <dsp:nvSpPr>
        <dsp:cNvPr id="0" name=""/>
        <dsp:cNvSpPr/>
      </dsp:nvSpPr>
      <dsp:spPr>
        <a:xfrm rot="5400000">
          <a:off x="-130926" y="909080"/>
          <a:ext cx="872841" cy="610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083649"/>
        <a:ext cx="610989" cy="261852"/>
      </dsp:txXfrm>
    </dsp:sp>
    <dsp:sp modelId="{F171E973-2C37-4660-BFB7-F2596AE7A115}">
      <dsp:nvSpPr>
        <dsp:cNvPr id="0" name=""/>
        <dsp:cNvSpPr/>
      </dsp:nvSpPr>
      <dsp:spPr>
        <a:xfrm rot="5400000">
          <a:off x="2578105" y="-1188961"/>
          <a:ext cx="567346" cy="450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ЭКОЛОГИЧЕСКАЯ ОПТИМИЗАЦИЯ РЕГУЛЯТОРА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610989" y="805851"/>
        <a:ext cx="4473882" cy="511954"/>
      </dsp:txXfrm>
    </dsp:sp>
    <dsp:sp modelId="{FF3F6088-677A-403A-BFB5-DB3BD90143E1}">
      <dsp:nvSpPr>
        <dsp:cNvPr id="0" name=""/>
        <dsp:cNvSpPr/>
      </dsp:nvSpPr>
      <dsp:spPr>
        <a:xfrm rot="5400000">
          <a:off x="-130926" y="1683539"/>
          <a:ext cx="872841" cy="610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858108"/>
        <a:ext cx="610989" cy="261852"/>
      </dsp:txXfrm>
    </dsp:sp>
    <dsp:sp modelId="{608BD6B9-087A-496A-A3B2-CA784AAD964E}">
      <dsp:nvSpPr>
        <dsp:cNvPr id="0" name=""/>
        <dsp:cNvSpPr/>
      </dsp:nvSpPr>
      <dsp:spPr>
        <a:xfrm rot="5400000">
          <a:off x="2578105" y="-414502"/>
          <a:ext cx="567346" cy="450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Black" pitchFamily="34" charset="0"/>
            </a:rPr>
            <a:t>УСТАНОВЛЕНИЕ ИСХОДНЫХ ПАРАМЕТРОВ</a:t>
          </a:r>
          <a:endParaRPr lang="ru-RU" sz="1200" b="1" kern="1200" dirty="0">
            <a:latin typeface="Arial Black" pitchFamily="34" charset="0"/>
          </a:endParaRPr>
        </a:p>
      </dsp:txBody>
      <dsp:txXfrm rot="-5400000">
        <a:off x="610989" y="1580310"/>
        <a:ext cx="4473882" cy="511954"/>
      </dsp:txXfrm>
    </dsp:sp>
    <dsp:sp modelId="{B75F3D95-6716-433C-8EC2-425A4035226B}">
      <dsp:nvSpPr>
        <dsp:cNvPr id="0" name=""/>
        <dsp:cNvSpPr/>
      </dsp:nvSpPr>
      <dsp:spPr>
        <a:xfrm rot="5400000">
          <a:off x="-130926" y="2457999"/>
          <a:ext cx="872841" cy="610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632568"/>
        <a:ext cx="610989" cy="261852"/>
      </dsp:txXfrm>
    </dsp:sp>
    <dsp:sp modelId="{744C5A5B-4457-44A8-8FD4-F00952821B22}">
      <dsp:nvSpPr>
        <dsp:cNvPr id="0" name=""/>
        <dsp:cNvSpPr/>
      </dsp:nvSpPr>
      <dsp:spPr>
        <a:xfrm rot="5400000">
          <a:off x="2578105" y="359956"/>
          <a:ext cx="567346" cy="450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СУБЪЕКТИВИЗАЦИЯ ОБЪЕКТОВ ПРИРОДНО-ТЕХНИЧЕСКОЙ СИСТЕМЫ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610989" y="2354768"/>
        <a:ext cx="4473882" cy="511954"/>
      </dsp:txXfrm>
    </dsp:sp>
    <dsp:sp modelId="{4876B51C-11F7-4CF8-BAAC-08F1608186CD}">
      <dsp:nvSpPr>
        <dsp:cNvPr id="0" name=""/>
        <dsp:cNvSpPr/>
      </dsp:nvSpPr>
      <dsp:spPr>
        <a:xfrm rot="5400000">
          <a:off x="-130926" y="3232458"/>
          <a:ext cx="872841" cy="61098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3407027"/>
        <a:ext cx="610989" cy="261852"/>
      </dsp:txXfrm>
    </dsp:sp>
    <dsp:sp modelId="{6FB8FAB7-954F-4DEE-BE85-7D4E5F30D7A4}">
      <dsp:nvSpPr>
        <dsp:cNvPr id="0" name=""/>
        <dsp:cNvSpPr/>
      </dsp:nvSpPr>
      <dsp:spPr>
        <a:xfrm rot="5400000">
          <a:off x="2578105" y="1134416"/>
          <a:ext cx="567346" cy="450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РАЗРАБОТКА МЕХАНИЗМА ВЗАИМОДЕЙСТВИЯ ЭКОЛОГИЧЕСКОГО РЕГУЛЯТОРА СО СТЕЙКХОЛДЕРАМИ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610989" y="3129228"/>
        <a:ext cx="4473882" cy="511954"/>
      </dsp:txXfrm>
    </dsp:sp>
    <dsp:sp modelId="{36CFDEB5-0F58-46C1-A8CD-0C8BF64F1412}">
      <dsp:nvSpPr>
        <dsp:cNvPr id="0" name=""/>
        <dsp:cNvSpPr/>
      </dsp:nvSpPr>
      <dsp:spPr>
        <a:xfrm rot="5400000">
          <a:off x="-130926" y="4006917"/>
          <a:ext cx="872841" cy="610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Black" pitchFamily="34" charset="0"/>
          </a:endParaRPr>
        </a:p>
      </dsp:txBody>
      <dsp:txXfrm rot="-5400000">
        <a:off x="1" y="4181486"/>
        <a:ext cx="610989" cy="261852"/>
      </dsp:txXfrm>
    </dsp:sp>
    <dsp:sp modelId="{9A7BDFCC-AD9F-4E71-B235-A1123C4CA4DE}">
      <dsp:nvSpPr>
        <dsp:cNvPr id="0" name=""/>
        <dsp:cNvSpPr/>
      </dsp:nvSpPr>
      <dsp:spPr>
        <a:xfrm rot="5400000">
          <a:off x="2578105" y="1908875"/>
          <a:ext cx="567346" cy="450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Black" pitchFamily="34" charset="0"/>
            </a:rPr>
            <a:t>СОЗДАНИЕ ИЕРАРХИИ ПРИРОДНО-ТЕХНИЧЕСКИХ СИСТЕМ</a:t>
          </a:r>
          <a:endParaRPr lang="ru-RU" sz="1200" kern="1200" dirty="0">
            <a:latin typeface="Arial Black" pitchFamily="34" charset="0"/>
          </a:endParaRPr>
        </a:p>
      </dsp:txBody>
      <dsp:txXfrm rot="-5400000">
        <a:off x="610989" y="3903687"/>
        <a:ext cx="4473882" cy="511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CB3EC-B5EB-401F-8DCE-FDAE1B3B1FFE}">
      <dsp:nvSpPr>
        <dsp:cNvPr id="0" name=""/>
        <dsp:cNvSpPr/>
      </dsp:nvSpPr>
      <dsp:spPr>
        <a:xfrm rot="5400000">
          <a:off x="-100618" y="102018"/>
          <a:ext cx="670787" cy="4695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36176"/>
        <a:ext cx="469551" cy="201236"/>
      </dsp:txXfrm>
    </dsp:sp>
    <dsp:sp modelId="{B8FF9629-DEED-49A5-9EC8-50E41305CD9D}">
      <dsp:nvSpPr>
        <dsp:cNvPr id="0" name=""/>
        <dsp:cNvSpPr/>
      </dsp:nvSpPr>
      <dsp:spPr>
        <a:xfrm rot="5400000">
          <a:off x="2264099" y="-1793148"/>
          <a:ext cx="436011" cy="4025107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Экологически ориентированное проектирование режима работы ПЭС</a:t>
          </a:r>
          <a:endParaRPr lang="ru-RU" sz="1300" kern="1200" dirty="0"/>
        </a:p>
      </dsp:txBody>
      <dsp:txXfrm rot="-5400000">
        <a:off x="469551" y="22684"/>
        <a:ext cx="4003823" cy="393443"/>
      </dsp:txXfrm>
    </dsp:sp>
    <dsp:sp modelId="{4F83FC16-90C7-4792-8565-2EAE53C04B1B}">
      <dsp:nvSpPr>
        <dsp:cNvPr id="0" name=""/>
        <dsp:cNvSpPr/>
      </dsp:nvSpPr>
      <dsp:spPr>
        <a:xfrm rot="5400000">
          <a:off x="-100618" y="646855"/>
          <a:ext cx="670787" cy="469551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781013"/>
        <a:ext cx="469551" cy="201236"/>
      </dsp:txXfrm>
    </dsp:sp>
    <dsp:sp modelId="{A1DC620E-0CC3-4B35-B7DF-227C0EE09240}">
      <dsp:nvSpPr>
        <dsp:cNvPr id="0" name=""/>
        <dsp:cNvSpPr/>
      </dsp:nvSpPr>
      <dsp:spPr>
        <a:xfrm rot="5400000">
          <a:off x="2264099" y="-1248310"/>
          <a:ext cx="436011" cy="4025107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Создание в бассейнах ПЭС условий для развития</a:t>
          </a:r>
          <a:r>
            <a:rPr lang="en-US" sz="1300" kern="1200" dirty="0" smtClean="0"/>
            <a:t> </a:t>
          </a:r>
          <a:r>
            <a:rPr lang="ru-RU" sz="1300" kern="1200" dirty="0" smtClean="0"/>
            <a:t>аквакультуры</a:t>
          </a:r>
          <a:endParaRPr lang="ru-RU" sz="1300" kern="1200" dirty="0"/>
        </a:p>
      </dsp:txBody>
      <dsp:txXfrm rot="-5400000">
        <a:off x="469551" y="567522"/>
        <a:ext cx="4003823" cy="393443"/>
      </dsp:txXfrm>
    </dsp:sp>
    <dsp:sp modelId="{5CFDEFA1-98DD-4B56-A797-A64AE2D8F48D}">
      <dsp:nvSpPr>
        <dsp:cNvPr id="0" name=""/>
        <dsp:cNvSpPr/>
      </dsp:nvSpPr>
      <dsp:spPr>
        <a:xfrm rot="5400000">
          <a:off x="-100618" y="1191692"/>
          <a:ext cx="670787" cy="469551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1325850"/>
        <a:ext cx="469551" cy="201236"/>
      </dsp:txXfrm>
    </dsp:sp>
    <dsp:sp modelId="{F171E973-2C37-4660-BFB7-F2596AE7A115}">
      <dsp:nvSpPr>
        <dsp:cNvPr id="0" name=""/>
        <dsp:cNvSpPr/>
      </dsp:nvSpPr>
      <dsp:spPr>
        <a:xfrm rot="5400000">
          <a:off x="2264099" y="-703473"/>
          <a:ext cx="436011" cy="4025107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Обеспечение биологической проницаемости</a:t>
          </a:r>
          <a:br>
            <a:rPr lang="ru-RU" sz="1300" kern="1200" dirty="0" smtClean="0"/>
          </a:br>
          <a:r>
            <a:rPr lang="ru-RU" sz="1300" kern="1200" dirty="0" smtClean="0"/>
            <a:t>плотин ПЭС</a:t>
          </a:r>
          <a:endParaRPr lang="ru-RU" sz="1300" kern="1200" dirty="0"/>
        </a:p>
      </dsp:txBody>
      <dsp:txXfrm rot="-5400000">
        <a:off x="469551" y="1112359"/>
        <a:ext cx="4003823" cy="393443"/>
      </dsp:txXfrm>
    </dsp:sp>
    <dsp:sp modelId="{FF3F6088-677A-403A-BFB5-DB3BD90143E1}">
      <dsp:nvSpPr>
        <dsp:cNvPr id="0" name=""/>
        <dsp:cNvSpPr/>
      </dsp:nvSpPr>
      <dsp:spPr>
        <a:xfrm rot="5400000">
          <a:off x="-100618" y="1736529"/>
          <a:ext cx="670787" cy="469551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1870687"/>
        <a:ext cx="469551" cy="201236"/>
      </dsp:txXfrm>
    </dsp:sp>
    <dsp:sp modelId="{608BD6B9-087A-496A-A3B2-CA784AAD964E}">
      <dsp:nvSpPr>
        <dsp:cNvPr id="0" name=""/>
        <dsp:cNvSpPr/>
      </dsp:nvSpPr>
      <dsp:spPr>
        <a:xfrm rot="5400000">
          <a:off x="2264099" y="-158636"/>
          <a:ext cx="436011" cy="4025107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Использование ПЭС для защиты акватории ее бассейна от неблагоприятных техногенных</a:t>
          </a:r>
          <a:br>
            <a:rPr lang="ru-RU" sz="1300" kern="1200" dirty="0" smtClean="0"/>
          </a:br>
          <a:r>
            <a:rPr lang="ru-RU" sz="1300" kern="1200" dirty="0" smtClean="0"/>
            <a:t>и природных воздействий</a:t>
          </a:r>
          <a:endParaRPr lang="ru-RU" sz="1300" kern="1200" dirty="0"/>
        </a:p>
      </dsp:txBody>
      <dsp:txXfrm rot="-5400000">
        <a:off x="469551" y="1657196"/>
        <a:ext cx="4003823" cy="393443"/>
      </dsp:txXfrm>
    </dsp:sp>
    <dsp:sp modelId="{4876B51C-11F7-4CF8-BAAC-08F1608186CD}">
      <dsp:nvSpPr>
        <dsp:cNvPr id="0" name=""/>
        <dsp:cNvSpPr/>
      </dsp:nvSpPr>
      <dsp:spPr>
        <a:xfrm rot="5400000">
          <a:off x="-100618" y="2281366"/>
          <a:ext cx="670787" cy="46955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415524"/>
        <a:ext cx="469551" cy="201236"/>
      </dsp:txXfrm>
    </dsp:sp>
    <dsp:sp modelId="{6FB8FAB7-954F-4DEE-BE85-7D4E5F30D7A4}">
      <dsp:nvSpPr>
        <dsp:cNvPr id="0" name=""/>
        <dsp:cNvSpPr/>
      </dsp:nvSpPr>
      <dsp:spPr>
        <a:xfrm rot="5400000">
          <a:off x="2264099" y="386200"/>
          <a:ext cx="436011" cy="4025107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Создание на основе ПЭС природоохранной инфраструктуры</a:t>
          </a:r>
          <a:endParaRPr lang="ru-RU" sz="1300" kern="1200" dirty="0"/>
        </a:p>
      </dsp:txBody>
      <dsp:txXfrm rot="-5400000">
        <a:off x="469551" y="2202032"/>
        <a:ext cx="4003823" cy="393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FC16-90C7-4792-8565-2EAE53C04B1B}">
      <dsp:nvSpPr>
        <dsp:cNvPr id="0" name=""/>
        <dsp:cNvSpPr/>
      </dsp:nvSpPr>
      <dsp:spPr>
        <a:xfrm rot="5400000">
          <a:off x="-100716" y="100723"/>
          <a:ext cx="671442" cy="4700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0" y="235012"/>
        <a:ext cx="470010" cy="201432"/>
      </dsp:txXfrm>
    </dsp:sp>
    <dsp:sp modelId="{A1DC620E-0CC3-4B35-B7DF-227C0EE09240}">
      <dsp:nvSpPr>
        <dsp:cNvPr id="0" name=""/>
        <dsp:cNvSpPr/>
      </dsp:nvSpPr>
      <dsp:spPr>
        <a:xfrm rot="5400000">
          <a:off x="2030490" y="-1560473"/>
          <a:ext cx="436437" cy="35573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Повышение эффективности средозащитной функции ГЭС</a:t>
          </a:r>
          <a:endParaRPr lang="ru-RU" sz="1300" kern="1200" dirty="0"/>
        </a:p>
      </dsp:txBody>
      <dsp:txXfrm rot="-5400000">
        <a:off x="470011" y="21311"/>
        <a:ext cx="3536092" cy="393827"/>
      </dsp:txXfrm>
    </dsp:sp>
    <dsp:sp modelId="{5CFDEFA1-98DD-4B56-A797-A64AE2D8F48D}">
      <dsp:nvSpPr>
        <dsp:cNvPr id="0" name=""/>
        <dsp:cNvSpPr/>
      </dsp:nvSpPr>
      <dsp:spPr>
        <a:xfrm rot="5400000">
          <a:off x="-100716" y="646093"/>
          <a:ext cx="671442" cy="470010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0" y="780382"/>
        <a:ext cx="470010" cy="201432"/>
      </dsp:txXfrm>
    </dsp:sp>
    <dsp:sp modelId="{F171E973-2C37-4660-BFB7-F2596AE7A115}">
      <dsp:nvSpPr>
        <dsp:cNvPr id="0" name=""/>
        <dsp:cNvSpPr/>
      </dsp:nvSpPr>
      <dsp:spPr>
        <a:xfrm rot="5400000">
          <a:off x="2030490" y="-1015103"/>
          <a:ext cx="436437" cy="35573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Обеспечение стабильной работы систем водоснабжения и водоотведения</a:t>
          </a:r>
          <a:endParaRPr lang="ru-RU" sz="1300" kern="1200" dirty="0"/>
        </a:p>
      </dsp:txBody>
      <dsp:txXfrm rot="-5400000">
        <a:off x="470011" y="566681"/>
        <a:ext cx="3536092" cy="393827"/>
      </dsp:txXfrm>
    </dsp:sp>
    <dsp:sp modelId="{FF3F6088-677A-403A-BFB5-DB3BD90143E1}">
      <dsp:nvSpPr>
        <dsp:cNvPr id="0" name=""/>
        <dsp:cNvSpPr/>
      </dsp:nvSpPr>
      <dsp:spPr>
        <a:xfrm rot="5400000">
          <a:off x="-100716" y="1191462"/>
          <a:ext cx="671442" cy="470010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0" y="1325751"/>
        <a:ext cx="470010" cy="201432"/>
      </dsp:txXfrm>
    </dsp:sp>
    <dsp:sp modelId="{608BD6B9-087A-496A-A3B2-CA784AAD964E}">
      <dsp:nvSpPr>
        <dsp:cNvPr id="0" name=""/>
        <dsp:cNvSpPr/>
      </dsp:nvSpPr>
      <dsp:spPr>
        <a:xfrm rot="5400000">
          <a:off x="2030490" y="-469733"/>
          <a:ext cx="436437" cy="35573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Регулирование потока загрязнителей</a:t>
          </a:r>
          <a:endParaRPr lang="ru-RU" sz="1300" kern="1200" dirty="0"/>
        </a:p>
      </dsp:txBody>
      <dsp:txXfrm rot="-5400000">
        <a:off x="470011" y="1112051"/>
        <a:ext cx="3536092" cy="393827"/>
      </dsp:txXfrm>
    </dsp:sp>
    <dsp:sp modelId="{B75F3D95-6716-433C-8EC2-425A4035226B}">
      <dsp:nvSpPr>
        <dsp:cNvPr id="0" name=""/>
        <dsp:cNvSpPr/>
      </dsp:nvSpPr>
      <dsp:spPr>
        <a:xfrm rot="5400000">
          <a:off x="-100716" y="1736832"/>
          <a:ext cx="671442" cy="470010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0" y="1871121"/>
        <a:ext cx="470010" cy="201432"/>
      </dsp:txXfrm>
    </dsp:sp>
    <dsp:sp modelId="{744C5A5B-4457-44A8-8FD4-F00952821B22}">
      <dsp:nvSpPr>
        <dsp:cNvPr id="0" name=""/>
        <dsp:cNvSpPr/>
      </dsp:nvSpPr>
      <dsp:spPr>
        <a:xfrm rot="5400000">
          <a:off x="2030490" y="75636"/>
          <a:ext cx="436437" cy="35573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Интенсификация процессов самоочищения вод</a:t>
          </a:r>
          <a:endParaRPr lang="ru-RU" sz="1300" kern="1200" dirty="0"/>
        </a:p>
      </dsp:txBody>
      <dsp:txXfrm rot="-5400000">
        <a:off x="470011" y="1657421"/>
        <a:ext cx="3536092" cy="393827"/>
      </dsp:txXfrm>
    </dsp:sp>
    <dsp:sp modelId="{4876B51C-11F7-4CF8-BAAC-08F1608186CD}">
      <dsp:nvSpPr>
        <dsp:cNvPr id="0" name=""/>
        <dsp:cNvSpPr/>
      </dsp:nvSpPr>
      <dsp:spPr>
        <a:xfrm rot="5400000">
          <a:off x="-100716" y="2282202"/>
          <a:ext cx="671442" cy="470010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0" y="2416491"/>
        <a:ext cx="470010" cy="201432"/>
      </dsp:txXfrm>
    </dsp:sp>
    <dsp:sp modelId="{6FB8FAB7-954F-4DEE-BE85-7D4E5F30D7A4}">
      <dsp:nvSpPr>
        <dsp:cNvPr id="0" name=""/>
        <dsp:cNvSpPr/>
      </dsp:nvSpPr>
      <dsp:spPr>
        <a:xfrm rot="5400000">
          <a:off x="2030490" y="621006"/>
          <a:ext cx="436437" cy="3557397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Координация режимов эксплуатации ГЭС, входящих в каскад</a:t>
          </a:r>
          <a:endParaRPr lang="ru-RU" sz="1300" kern="1200" dirty="0"/>
        </a:p>
      </dsp:txBody>
      <dsp:txXfrm rot="-5400000">
        <a:off x="470011" y="2202791"/>
        <a:ext cx="3536092" cy="3938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FC16-90C7-4792-8565-2EAE53C04B1B}">
      <dsp:nvSpPr>
        <dsp:cNvPr id="0" name=""/>
        <dsp:cNvSpPr/>
      </dsp:nvSpPr>
      <dsp:spPr>
        <a:xfrm rot="5400000">
          <a:off x="-119503" y="122077"/>
          <a:ext cx="796692" cy="55768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81415"/>
        <a:ext cx="557684" cy="239008"/>
      </dsp:txXfrm>
    </dsp:sp>
    <dsp:sp modelId="{A1DC620E-0CC3-4B35-B7DF-227C0EE09240}">
      <dsp:nvSpPr>
        <dsp:cNvPr id="0" name=""/>
        <dsp:cNvSpPr/>
      </dsp:nvSpPr>
      <dsp:spPr>
        <a:xfrm rot="5400000">
          <a:off x="3574383" y="-3014125"/>
          <a:ext cx="517849" cy="655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Разработка унифицированной методики обследования экологического состояния водоемов-охладителей, основанная на особенностях их гидрологической структуры, складывающейся под воздействием техногенных факторов</a:t>
          </a:r>
          <a:endParaRPr lang="ru-RU" sz="1300" kern="1200" dirty="0"/>
        </a:p>
      </dsp:txBody>
      <dsp:txXfrm rot="-5400000">
        <a:off x="557684" y="27853"/>
        <a:ext cx="6525969" cy="467291"/>
      </dsp:txXfrm>
    </dsp:sp>
    <dsp:sp modelId="{5CFDEFA1-98DD-4B56-A797-A64AE2D8F48D}">
      <dsp:nvSpPr>
        <dsp:cNvPr id="0" name=""/>
        <dsp:cNvSpPr/>
      </dsp:nvSpPr>
      <dsp:spPr>
        <a:xfrm rot="5400000">
          <a:off x="-119503" y="796869"/>
          <a:ext cx="796692" cy="557684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956207"/>
        <a:ext cx="557684" cy="239008"/>
      </dsp:txXfrm>
    </dsp:sp>
    <dsp:sp modelId="{F171E973-2C37-4660-BFB7-F2596AE7A115}">
      <dsp:nvSpPr>
        <dsp:cNvPr id="0" name=""/>
        <dsp:cNvSpPr/>
      </dsp:nvSpPr>
      <dsp:spPr>
        <a:xfrm rot="5400000">
          <a:off x="3574383" y="-2339333"/>
          <a:ext cx="517849" cy="655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Установление техногенно детерминированного цикла развития водных экосистем на разных этапах эксплуатации АЭС</a:t>
          </a:r>
          <a:endParaRPr lang="ru-RU" sz="1300" kern="1200" dirty="0"/>
        </a:p>
      </dsp:txBody>
      <dsp:txXfrm rot="-5400000">
        <a:off x="557684" y="702645"/>
        <a:ext cx="6525969" cy="467291"/>
      </dsp:txXfrm>
    </dsp:sp>
    <dsp:sp modelId="{FF3F6088-677A-403A-BFB5-DB3BD90143E1}">
      <dsp:nvSpPr>
        <dsp:cNvPr id="0" name=""/>
        <dsp:cNvSpPr/>
      </dsp:nvSpPr>
      <dsp:spPr>
        <a:xfrm rot="5400000">
          <a:off x="-119503" y="1471661"/>
          <a:ext cx="796692" cy="557684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630999"/>
        <a:ext cx="557684" cy="239008"/>
      </dsp:txXfrm>
    </dsp:sp>
    <dsp:sp modelId="{608BD6B9-087A-496A-A3B2-CA784AAD964E}">
      <dsp:nvSpPr>
        <dsp:cNvPr id="0" name=""/>
        <dsp:cNvSpPr/>
      </dsp:nvSpPr>
      <dsp:spPr>
        <a:xfrm rot="5400000">
          <a:off x="3574383" y="-1664541"/>
          <a:ext cx="517849" cy="655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Классификация форм экстремального воздействия подогрева на водные организмы</a:t>
          </a:r>
          <a:endParaRPr lang="ru-RU" sz="1300" kern="1200" dirty="0"/>
        </a:p>
      </dsp:txBody>
      <dsp:txXfrm rot="-5400000">
        <a:off x="557684" y="1377437"/>
        <a:ext cx="6525969" cy="467291"/>
      </dsp:txXfrm>
    </dsp:sp>
    <dsp:sp modelId="{B75F3D95-6716-433C-8EC2-425A4035226B}">
      <dsp:nvSpPr>
        <dsp:cNvPr id="0" name=""/>
        <dsp:cNvSpPr/>
      </dsp:nvSpPr>
      <dsp:spPr>
        <a:xfrm rot="5400000">
          <a:off x="-119503" y="2146454"/>
          <a:ext cx="796692" cy="557684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305792"/>
        <a:ext cx="557684" cy="239008"/>
      </dsp:txXfrm>
    </dsp:sp>
    <dsp:sp modelId="{744C5A5B-4457-44A8-8FD4-F00952821B22}">
      <dsp:nvSpPr>
        <dsp:cNvPr id="0" name=""/>
        <dsp:cNvSpPr/>
      </dsp:nvSpPr>
      <dsp:spPr>
        <a:xfrm rot="5400000">
          <a:off x="3574383" y="-989749"/>
          <a:ext cx="517849" cy="655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Создание обобщенной схемы формирования биологических помех как результата функционирования природно-технической системы водоема-охладителя</a:t>
          </a:r>
          <a:endParaRPr lang="ru-RU" sz="1300" kern="1200" dirty="0"/>
        </a:p>
      </dsp:txBody>
      <dsp:txXfrm rot="-5400000">
        <a:off x="557684" y="2052229"/>
        <a:ext cx="6525969" cy="467291"/>
      </dsp:txXfrm>
    </dsp:sp>
    <dsp:sp modelId="{4876B51C-11F7-4CF8-BAAC-08F1608186CD}">
      <dsp:nvSpPr>
        <dsp:cNvPr id="0" name=""/>
        <dsp:cNvSpPr/>
      </dsp:nvSpPr>
      <dsp:spPr>
        <a:xfrm rot="5400000">
          <a:off x="-119503" y="2821246"/>
          <a:ext cx="796692" cy="557684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980584"/>
        <a:ext cx="557684" cy="239008"/>
      </dsp:txXfrm>
    </dsp:sp>
    <dsp:sp modelId="{6FB8FAB7-954F-4DEE-BE85-7D4E5F30D7A4}">
      <dsp:nvSpPr>
        <dsp:cNvPr id="0" name=""/>
        <dsp:cNvSpPr/>
      </dsp:nvSpPr>
      <dsp:spPr>
        <a:xfrm rot="5400000">
          <a:off x="3574383" y="-314956"/>
          <a:ext cx="517849" cy="655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Разработка методики оценки микробиологического и химического загрязнения водоемов-охладителей</a:t>
          </a:r>
          <a:endParaRPr lang="ru-RU" sz="1300" kern="1200" dirty="0"/>
        </a:p>
      </dsp:txBody>
      <dsp:txXfrm rot="-5400000">
        <a:off x="557684" y="2727022"/>
        <a:ext cx="6525969" cy="4672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FC16-90C7-4792-8565-2EAE53C04B1B}">
      <dsp:nvSpPr>
        <dsp:cNvPr id="0" name=""/>
        <dsp:cNvSpPr/>
      </dsp:nvSpPr>
      <dsp:spPr>
        <a:xfrm rot="5400000">
          <a:off x="-161308" y="164432"/>
          <a:ext cx="1075390" cy="75277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379511"/>
        <a:ext cx="752773" cy="322617"/>
      </dsp:txXfrm>
    </dsp:sp>
    <dsp:sp modelId="{A1DC620E-0CC3-4B35-B7DF-227C0EE09240}">
      <dsp:nvSpPr>
        <dsp:cNvPr id="0" name=""/>
        <dsp:cNvSpPr/>
      </dsp:nvSpPr>
      <dsp:spPr>
        <a:xfrm rot="5400000">
          <a:off x="4257100" y="-3501203"/>
          <a:ext cx="699004" cy="7707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0" rIns="3600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СОЗДАНИЕ ОБЩЕТЕОРЕТИЧЕСКИХ ОСНОВ ФОРМИРОВАНИЯ УПРАВЛЯЕМЫХ ПРИРОДНО-ТЕХНИЧЕСКИХ СИСТЕМ НА БАЗЕ РАЗЛИЧНЫХ ВОДНЫХ ОБЪЕКТОВ</a:t>
          </a:r>
          <a:endParaRPr lang="ru-RU" sz="1200" b="1" kern="1200" dirty="0"/>
        </a:p>
      </dsp:txBody>
      <dsp:txXfrm rot="-5400000">
        <a:off x="752774" y="37246"/>
        <a:ext cx="7673535" cy="630758"/>
      </dsp:txXfrm>
    </dsp:sp>
    <dsp:sp modelId="{5CFDEFA1-98DD-4B56-A797-A64AE2D8F48D}">
      <dsp:nvSpPr>
        <dsp:cNvPr id="0" name=""/>
        <dsp:cNvSpPr/>
      </dsp:nvSpPr>
      <dsp:spPr>
        <a:xfrm rot="5400000">
          <a:off x="-161308" y="1143437"/>
          <a:ext cx="1075390" cy="752773"/>
        </a:xfrm>
        <a:prstGeom prst="chevron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358516"/>
        <a:ext cx="752773" cy="322617"/>
      </dsp:txXfrm>
    </dsp:sp>
    <dsp:sp modelId="{F171E973-2C37-4660-BFB7-F2596AE7A115}">
      <dsp:nvSpPr>
        <dsp:cNvPr id="0" name=""/>
        <dsp:cNvSpPr/>
      </dsp:nvSpPr>
      <dsp:spPr>
        <a:xfrm rot="5400000">
          <a:off x="4257100" y="-2522198"/>
          <a:ext cx="699004" cy="7707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0" rIns="3600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РАЗРАБОТКА МЕТОДОЛОГИИ ЭКОЛОГИЧЕСКОЙ ОПТИМИЗАЦИИ ОБЪЕКТОВ ГИДРОЭНЕРГЕТИКИ</a:t>
          </a:r>
          <a:endParaRPr lang="ru-RU" sz="1200" b="1" kern="1200" dirty="0"/>
        </a:p>
      </dsp:txBody>
      <dsp:txXfrm rot="-5400000">
        <a:off x="752774" y="1016251"/>
        <a:ext cx="7673535" cy="630758"/>
      </dsp:txXfrm>
    </dsp:sp>
    <dsp:sp modelId="{FF3F6088-677A-403A-BFB5-DB3BD90143E1}">
      <dsp:nvSpPr>
        <dsp:cNvPr id="0" name=""/>
        <dsp:cNvSpPr/>
      </dsp:nvSpPr>
      <dsp:spPr>
        <a:xfrm rot="5400000">
          <a:off x="-161308" y="2122442"/>
          <a:ext cx="1075390" cy="752773"/>
        </a:xfrm>
        <a:prstGeom prst="chevron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337521"/>
        <a:ext cx="752773" cy="322617"/>
      </dsp:txXfrm>
    </dsp:sp>
    <dsp:sp modelId="{608BD6B9-087A-496A-A3B2-CA784AAD964E}">
      <dsp:nvSpPr>
        <dsp:cNvPr id="0" name=""/>
        <dsp:cNvSpPr/>
      </dsp:nvSpPr>
      <dsp:spPr>
        <a:xfrm rot="5400000">
          <a:off x="4257100" y="-1543193"/>
          <a:ext cx="699004" cy="7707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0" rIns="3600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КОМПЛЕКСНАЯ ПРОГРАММА ПРЕДОТВРАЩЕНИЯ РАЗВИТИЯ БИОПОМЕХ В СИСТЕМАХ ВОДОСНАБЖЕНИЯ НА ОСНОВЕ СОЗДАНИЯ УПРАВЛЯЕМЫХ ПРИРОДНО-ТЕХНИЧЕСКИХ СИСТЕМ</a:t>
          </a:r>
          <a:endParaRPr lang="ru-RU" sz="1200" b="1" kern="1200" dirty="0"/>
        </a:p>
      </dsp:txBody>
      <dsp:txXfrm rot="-5400000">
        <a:off x="752774" y="1995256"/>
        <a:ext cx="7673535" cy="630758"/>
      </dsp:txXfrm>
    </dsp:sp>
    <dsp:sp modelId="{B75F3D95-6716-433C-8EC2-425A4035226B}">
      <dsp:nvSpPr>
        <dsp:cNvPr id="0" name=""/>
        <dsp:cNvSpPr/>
      </dsp:nvSpPr>
      <dsp:spPr>
        <a:xfrm rot="5400000">
          <a:off x="-161308" y="3101447"/>
          <a:ext cx="1075390" cy="752773"/>
        </a:xfrm>
        <a:prstGeom prst="chevron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3316526"/>
        <a:ext cx="752773" cy="322617"/>
      </dsp:txXfrm>
    </dsp:sp>
    <dsp:sp modelId="{744C5A5B-4457-44A8-8FD4-F00952821B22}">
      <dsp:nvSpPr>
        <dsp:cNvPr id="0" name=""/>
        <dsp:cNvSpPr/>
      </dsp:nvSpPr>
      <dsp:spPr>
        <a:xfrm rot="5400000">
          <a:off x="4257100" y="-564187"/>
          <a:ext cx="699004" cy="7707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0" rIns="3600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УНИФИЦИРОВАННАЯ МЕТОДИКА ИНЖЕНЕРНО-ЭКОЛОГИЧЕСКОГО ОБУСТРОЙСТВА МАЛЫХ ГОРОДСКИХ ВОДНЫХ ОБЪЕКТОВ</a:t>
          </a:r>
          <a:endParaRPr lang="ru-RU" sz="1200" b="1" kern="1200" dirty="0"/>
        </a:p>
      </dsp:txBody>
      <dsp:txXfrm rot="-5400000">
        <a:off x="752774" y="2974262"/>
        <a:ext cx="7673535" cy="630758"/>
      </dsp:txXfrm>
    </dsp:sp>
    <dsp:sp modelId="{6591B53B-E9C5-46A1-918A-2FE586176149}">
      <dsp:nvSpPr>
        <dsp:cNvPr id="0" name=""/>
        <dsp:cNvSpPr/>
      </dsp:nvSpPr>
      <dsp:spPr>
        <a:xfrm rot="5400000">
          <a:off x="-161308" y="4080452"/>
          <a:ext cx="1075390" cy="752773"/>
        </a:xfrm>
        <a:prstGeom prst="chevron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295531"/>
        <a:ext cx="752773" cy="322617"/>
      </dsp:txXfrm>
    </dsp:sp>
    <dsp:sp modelId="{6E1E8E2E-C390-40A3-A335-C2CD326B4662}">
      <dsp:nvSpPr>
        <dsp:cNvPr id="0" name=""/>
        <dsp:cNvSpPr/>
      </dsp:nvSpPr>
      <dsp:spPr>
        <a:xfrm rot="5400000">
          <a:off x="4257100" y="414817"/>
          <a:ext cx="699004" cy="7707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CC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0" rIns="3600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МЕЖДИСЦИПЛИНАРНЫЙ ПОДХОД, ПОЗВОЛЯЮЩИЙ КОНСОЛИДИРОВАТЬ УСИЛИЯ СПЕЦИАЛИСТОВ РАЗНОГО ПРОФИЛЯ, ПРИ РЕШЕНИИ ПРИРОДООХРАННЫХ И ВОДОХОЗЯЙСТВЕННЫХ ПРОБЛЕМ</a:t>
          </a:r>
          <a:endParaRPr lang="ru-RU" sz="1200" b="1" kern="1200" dirty="0"/>
        </a:p>
      </dsp:txBody>
      <dsp:txXfrm rot="-5400000">
        <a:off x="752774" y="3953267"/>
        <a:ext cx="7673535" cy="630758"/>
      </dsp:txXfrm>
    </dsp:sp>
    <dsp:sp modelId="{5DF3CCEF-7853-4736-8400-A3049AE19DC7}">
      <dsp:nvSpPr>
        <dsp:cNvPr id="0" name=""/>
        <dsp:cNvSpPr/>
      </dsp:nvSpPr>
      <dsp:spPr>
        <a:xfrm rot="5400000">
          <a:off x="-161308" y="5059458"/>
          <a:ext cx="1075390" cy="752773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5274537"/>
        <a:ext cx="752773" cy="322617"/>
      </dsp:txXfrm>
    </dsp:sp>
    <dsp:sp modelId="{909579A7-AD4F-4A74-87D5-397862E08730}">
      <dsp:nvSpPr>
        <dsp:cNvPr id="0" name=""/>
        <dsp:cNvSpPr/>
      </dsp:nvSpPr>
      <dsp:spPr>
        <a:xfrm rot="5400000">
          <a:off x="4257100" y="1393822"/>
          <a:ext cx="699004" cy="7707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6699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0" rIns="3600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РАЗРАБОТКА КОМПЛЕКСНОГО РЕШЕНИЯ ПРОБЛЕМ МИРОВЫХ КРИЗИСОВ ВОДОПОТРЕБЛЕНИЯ И ДЕФИЦИТА ПРОДОВОЛЬСТВИЯ НА ОСНОВЕ ЭКОЛОГИЧЕСКИ ОРИЕНТИРОВАННОГО ПРОЕКТИРОВАНИЯ СИСТЕМ МЕЖБАССЕЙНОВОГО ПЕРЕРАСПРЕДЕЛЕНИЯ ВОДНЫХ РЕСУРСОВ</a:t>
          </a:r>
          <a:endParaRPr lang="ru-RU" sz="1200" b="1" kern="1200" dirty="0"/>
        </a:p>
      </dsp:txBody>
      <dsp:txXfrm rot="-5400000">
        <a:off x="752774" y="4932272"/>
        <a:ext cx="7673535" cy="630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50483-DD80-4DDC-B0C0-20CD83CBE41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403C7-A41D-42E5-B629-4830F87FB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6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03C7-A41D-42E5-B629-4830F87FB2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426-D845-4F31-85F4-04A232A30D5B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484E-9CDC-4B87-B248-E3C2DB12D9E8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0A64-B718-4422-82D6-FEE2E8E64064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AE3-F4F2-4CE2-9286-F1B2CC10BC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403148"/>
            <a:ext cx="7668344" cy="792088"/>
          </a:xfrm>
          <a:solidFill>
            <a:srgbClr val="660033"/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820472" y="0"/>
            <a:ext cx="14401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2496" y="1258476"/>
            <a:ext cx="9000000" cy="0"/>
          </a:xfrm>
          <a:prstGeom prst="line">
            <a:avLst/>
          </a:prstGeom>
          <a:ln w="88900" cmpd="dbl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logolef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40352" y="180000"/>
            <a:ext cx="111162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Овал 15"/>
          <p:cNvSpPr/>
          <p:nvPr userDrawn="1"/>
        </p:nvSpPr>
        <p:spPr>
          <a:xfrm>
            <a:off x="8291706" y="6187892"/>
            <a:ext cx="504056" cy="504056"/>
          </a:xfrm>
          <a:prstGeom prst="ellipse">
            <a:avLst/>
          </a:prstGeom>
          <a:solidFill>
            <a:srgbClr val="6600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6578" y="6253078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403148"/>
            <a:ext cx="7668344" cy="792088"/>
          </a:xfrm>
          <a:solidFill>
            <a:srgbClr val="660033"/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820472" y="0"/>
            <a:ext cx="14401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2496" y="1258476"/>
            <a:ext cx="9000000" cy="0"/>
          </a:xfrm>
          <a:prstGeom prst="line">
            <a:avLst/>
          </a:prstGeom>
          <a:ln w="88900" cmpd="dbl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logolef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40352" y="180000"/>
            <a:ext cx="111162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6578" y="6253078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403148"/>
            <a:ext cx="7668344" cy="792088"/>
          </a:xfrm>
          <a:solidFill>
            <a:srgbClr val="660033"/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2496" y="1258476"/>
            <a:ext cx="9000000" cy="0"/>
          </a:xfrm>
          <a:prstGeom prst="line">
            <a:avLst/>
          </a:prstGeom>
          <a:ln w="88900" cmpd="dbl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logolef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40352" y="180000"/>
            <a:ext cx="111162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6578" y="6253078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 userDrawn="1"/>
        </p:nvSpPr>
        <p:spPr>
          <a:xfrm>
            <a:off x="8291706" y="6187892"/>
            <a:ext cx="504056" cy="504056"/>
          </a:xfrm>
          <a:prstGeom prst="ellipse">
            <a:avLst/>
          </a:prstGeom>
          <a:solidFill>
            <a:srgbClr val="6600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403148"/>
            <a:ext cx="9071992" cy="792088"/>
          </a:xfrm>
          <a:solidFill>
            <a:srgbClr val="660033"/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820472" y="0"/>
            <a:ext cx="14401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2496" y="1258476"/>
            <a:ext cx="9000000" cy="0"/>
          </a:xfrm>
          <a:prstGeom prst="line">
            <a:avLst/>
          </a:prstGeom>
          <a:ln w="88900" cmpd="dbl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6578" y="6253078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8820472" y="0"/>
            <a:ext cx="14401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 descr="logolef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40352" y="180000"/>
            <a:ext cx="111162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Овал 11"/>
          <p:cNvSpPr/>
          <p:nvPr userDrawn="1"/>
        </p:nvSpPr>
        <p:spPr>
          <a:xfrm>
            <a:off x="8291706" y="6187892"/>
            <a:ext cx="504056" cy="504056"/>
          </a:xfrm>
          <a:prstGeom prst="ellipse">
            <a:avLst/>
          </a:prstGeom>
          <a:solidFill>
            <a:srgbClr val="6600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6578" y="6253078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8820472" y="0"/>
            <a:ext cx="14401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 descr="logolef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40352" y="180000"/>
            <a:ext cx="111162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349C-B0DE-4ACC-A477-18130B6A1DEE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2E58-EDCA-463D-A3C5-D5C87A50AD14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5DE0-7BA0-4EA4-8BC3-AF31EE1556EC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0801-3019-40EB-AEB6-0D0EB8369F1E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5CC-B9AB-4FD3-A305-A8E65638412C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B510-ACAA-4A4C-BC21-021376879732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57A7-B10F-44C9-8263-17DFFE598D06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4641-862F-40DA-9368-F943C58FEAAE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DA1D-5D07-42CC-8955-DA0E55D84C36}" type="datetime1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D8A6-5AAB-4D23-BF3A-60B22CA6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  <a:prstGeom prst="rect">
            <a:avLst/>
          </a:prstGeom>
          <a:solidFill>
            <a:srgbClr val="70003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4073-789D-445F-BE4C-6C272DA312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9B18FB5-CEF9-4FEA-912B-2F24FD95250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ap="rnd" cmpd="sng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5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100" b="0" i="0" kern="1200" cap="all" baseline="0" dirty="0" smtClean="0">
          <a:solidFill>
            <a:srgbClr val="660033"/>
          </a:solidFill>
          <a:effectLst/>
          <a:latin typeface="Arial Blac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100" b="0" i="0" kern="1200" cap="none" baseline="0" dirty="0" smtClean="0">
          <a:solidFill>
            <a:srgbClr val="660033"/>
          </a:solidFill>
          <a:effectLst/>
          <a:latin typeface="Arial Blac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diagramLayout" Target="../diagrams/layout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34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microsoft.com/office/2007/relationships/diagramDrawing" Target="../diagrams/drawing8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8.xml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w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27.jpeg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image" Target="../media/image26.jpeg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1\Documents\ДЛЯ МАМЫ\ppt für Akademie\DSCN4312222.JPG"/>
          <p:cNvPicPr>
            <a:picLocks noChangeAspect="1" noChangeArrowheads="1"/>
          </p:cNvPicPr>
          <p:nvPr/>
        </p:nvPicPr>
        <p:blipFill>
          <a:blip r:embed="rId3" cstate="screen">
            <a:lum bright="5000" contrast="18000"/>
          </a:blip>
          <a:srcRect/>
          <a:stretch>
            <a:fillRect/>
          </a:stretch>
        </p:blipFill>
        <p:spPr bwMode="auto">
          <a:xfrm>
            <a:off x="36512" y="0"/>
            <a:ext cx="9144000" cy="68582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413812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С</a:t>
            </a:r>
            <a: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ОЗДАНИЕ</a:t>
            </a:r>
            <a:r>
              <a:rPr lang="en-US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У</a:t>
            </a:r>
            <a: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ПРАВЛЯЕМЫХ </a:t>
            </a:r>
            <a:b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</a:b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П</a:t>
            </a:r>
            <a: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+mj-lt"/>
              </a:rPr>
              <a:t>РИРОДНО-</a:t>
            </a: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Т</a:t>
            </a:r>
            <a: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+mj-lt"/>
              </a:rPr>
              <a:t>ЕХНИЧЕСКИХ </a:t>
            </a:r>
            <a:r>
              <a:rPr lang="en-US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+mj-lt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С</a:t>
            </a:r>
            <a:r>
              <a:rPr lang="ru-RU" sz="22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+mj-lt"/>
              </a:rPr>
              <a:t>ИСТЕМ</a:t>
            </a:r>
            <a:endParaRPr lang="ru-RU" sz="2200" dirty="0" smtClean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5914102"/>
            <a:ext cx="3923928" cy="430887"/>
          </a:xfrm>
          <a:prstGeom prst="rect">
            <a:avLst/>
          </a:prstGeom>
          <a:solidFill>
            <a:schemeClr val="bg2">
              <a:lumMod val="10000"/>
              <a:alpha val="9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ru-RU" sz="2200" dirty="0" smtClean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5896972"/>
            <a:ext cx="3923928" cy="461665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Д.Б.Н.  </a:t>
            </a: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А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.</a:t>
            </a: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Л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.</a:t>
            </a:r>
            <a:r>
              <a:rPr lang="en-US" sz="8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С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УЗДАЛЕВА</a:t>
            </a:r>
            <a:endParaRPr lang="ru-RU" dirty="0" smtClean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rgbClr val="FFFF00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116632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Monotype Corsiva"/>
                <a:ea typeface="Times New Roman"/>
              </a:rPr>
              <a:t>Отделение наук о Земле 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Monotype Corsiva"/>
                <a:ea typeface="Times New Roman"/>
              </a:rPr>
              <a:t>Секция океанологии, физики, атмосферы и географии </a:t>
            </a:r>
            <a:endParaRPr lang="ru-RU" sz="1200" dirty="0">
              <a:latin typeface="Times New Roman"/>
              <a:ea typeface="Times New Roman"/>
            </a:endParaRPr>
          </a:p>
          <a:p>
            <a:pPr algn="ctr"/>
            <a:r>
              <a:rPr lang="ru-RU" sz="1200" b="1" dirty="0" smtClean="0">
                <a:latin typeface="Monotype Corsiva"/>
                <a:ea typeface="Times New Roman"/>
              </a:rPr>
              <a:t>Научная </a:t>
            </a:r>
            <a:r>
              <a:rPr lang="ru-RU" sz="1200" b="1" dirty="0">
                <a:latin typeface="Monotype Corsiva"/>
                <a:ea typeface="Times New Roman"/>
              </a:rPr>
              <a:t>сессия кандидатов </a:t>
            </a:r>
            <a:r>
              <a:rPr lang="en-US" sz="1200" b="1" dirty="0" smtClean="0">
                <a:latin typeface="Monotype Corsiva"/>
                <a:ea typeface="Times New Roman"/>
              </a:rPr>
              <a:t> </a:t>
            </a:r>
            <a:r>
              <a:rPr lang="ru-RU" sz="1200" b="1" dirty="0" smtClean="0">
                <a:latin typeface="Monotype Corsiva"/>
                <a:ea typeface="Times New Roman"/>
              </a:rPr>
              <a:t>в </a:t>
            </a:r>
            <a:r>
              <a:rPr lang="ru-RU" sz="1200" b="1" dirty="0">
                <a:latin typeface="Monotype Corsiva"/>
                <a:ea typeface="Times New Roman"/>
              </a:rPr>
              <a:t>члены-корреспонденты </a:t>
            </a:r>
            <a:r>
              <a:rPr lang="ru-RU" sz="1200" b="1" dirty="0" smtClean="0">
                <a:latin typeface="Monotype Corsiva"/>
                <a:ea typeface="Times New Roman"/>
              </a:rPr>
              <a:t>РАН</a:t>
            </a:r>
            <a:endParaRPr lang="en-US" sz="1200" b="1" dirty="0" smtClean="0">
              <a:latin typeface="Monotype Corsiva"/>
              <a:ea typeface="Times New Roman"/>
            </a:endParaRPr>
          </a:p>
          <a:p>
            <a:pPr lvl="0" algn="ctr"/>
            <a:r>
              <a:rPr lang="ru-RU" sz="1200" b="1" dirty="0">
                <a:latin typeface="Monotype Corsiva"/>
                <a:ea typeface="Times New Roman"/>
              </a:rPr>
              <a:t>г. Москва</a:t>
            </a:r>
            <a:r>
              <a:rPr lang="en-US" sz="1200" b="1" dirty="0">
                <a:latin typeface="Monotype Corsiva"/>
                <a:ea typeface="Times New Roman"/>
              </a:rPr>
              <a:t>, </a:t>
            </a:r>
            <a:r>
              <a:rPr lang="ru-RU" sz="1200" b="1" dirty="0">
                <a:latin typeface="Monotype Corsiva"/>
                <a:ea typeface="Times New Roman"/>
              </a:rPr>
              <a:t>14-15 сентября 2016 г.</a:t>
            </a:r>
          </a:p>
          <a:p>
            <a:pPr algn="ctr"/>
            <a:endParaRPr lang="ru-RU" sz="1200" b="1" dirty="0">
              <a:latin typeface="Monotype Corsiva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/>
        </p:nvSpPr>
        <p:spPr bwMode="auto">
          <a:xfrm rot="10800000">
            <a:off x="1797595" y="958351"/>
            <a:ext cx="5472609" cy="1656000"/>
          </a:xfrm>
          <a:prstGeom prst="roundRect">
            <a:avLst/>
          </a:prstGeom>
          <a:solidFill>
            <a:schemeClr val="bg2">
              <a:lumMod val="25000"/>
              <a:alpha val="20000"/>
            </a:schemeClr>
          </a:solidFill>
          <a:ln w="28575">
            <a:solidFill>
              <a:schemeClr val="bg1"/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 rot="5400000">
            <a:off x="5350921" y="2943698"/>
            <a:ext cx="5626513" cy="1656000"/>
          </a:xfrm>
          <a:prstGeom prst="roundRect">
            <a:avLst/>
          </a:prstGeom>
          <a:solidFill>
            <a:schemeClr val="bg2">
              <a:lumMod val="25000"/>
              <a:alpha val="20000"/>
            </a:schemeClr>
          </a:solidFill>
          <a:ln w="28575">
            <a:solidFill>
              <a:schemeClr val="bg1"/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33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10800000" flipV="1">
            <a:off x="1979712" y="108000"/>
            <a:ext cx="7164288" cy="432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   </a:t>
            </a: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Э</a:t>
            </a: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кологические  регуляторы</a:t>
            </a:r>
            <a:endParaRPr lang="ru-RU" sz="2400" cap="all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060227" y="938344"/>
            <a:ext cx="5472609" cy="504056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altLang="zh-CN" sz="11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сточники  загрязнения  водоема-охладителя </a:t>
            </a:r>
            <a:r>
              <a:rPr lang="ru-RU" altLang="zh-CN" sz="11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  <a:sym typeface="Symbol"/>
              </a:rPr>
              <a:t> </a:t>
            </a:r>
            <a:r>
              <a:rPr lang="ru-RU" altLang="zh-CN" sz="11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причины  возникновения  биопомех  на  </a:t>
            </a:r>
            <a:r>
              <a:rPr lang="ru-RU" altLang="zh-CN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altLang="zh-CN" sz="11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урской  </a:t>
            </a:r>
            <a:r>
              <a:rPr lang="ru-RU" altLang="zh-CN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АЭС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screen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7768" y="1464764"/>
            <a:ext cx="1440000" cy="10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screen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3668" y="1464764"/>
            <a:ext cx="1440000" cy="10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1868" y="1464764"/>
            <a:ext cx="1440000" cy="10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 rot="10800000" flipV="1">
            <a:off x="1979712" y="548680"/>
            <a:ext cx="7164288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  </a:t>
            </a:r>
            <a:r>
              <a:rPr lang="ru-RU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Атомные  электростанции 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875470272"/>
              </p:ext>
            </p:extLst>
          </p:nvPr>
        </p:nvGraphicFramePr>
        <p:xfrm>
          <a:off x="114300" y="3356992"/>
          <a:ext cx="7108933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>
          <a:xfrm rot="10800000" flipV="1">
            <a:off x="103312" y="2852936"/>
            <a:ext cx="640871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АУЧНЫЕ  ОСНОВЫ  </a:t>
            </a: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Э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КОЛОГИЧЕСКОЙ </a:t>
            </a: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ПТИМИЗАЦИИ</a:t>
            </a:r>
            <a:endParaRPr lang="ru-RU" sz="1200" cap="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7" name="Picture 5" descr="C:\Users\1\Documents\ДЛЯ МАМЫ\картинки\2\копия-мшанка.jpg"/>
          <p:cNvPicPr>
            <a:picLocks noChangeAspect="1" noChangeArrowheads="1"/>
          </p:cNvPicPr>
          <p:nvPr/>
        </p:nvPicPr>
        <p:blipFill>
          <a:blip r:embed="rId11" cstate="email">
            <a:lum bright="9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318" y="4088154"/>
            <a:ext cx="1472935" cy="10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2" cstate="email">
            <a:lum bright="14000" contras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478" y="2848020"/>
            <a:ext cx="1440000" cy="108146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email">
            <a:lum bright="-3000" contras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318" y="5330324"/>
            <a:ext cx="1440160" cy="10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1\Pictures\ИЗОБРАЖЕНИЯ_сКОМПА\ВОДОЕМЫ\КАЭС\КАЭС_2007\КАЭС_июнь-07\DSCN0160.JPG"/>
          <p:cNvPicPr>
            <a:picLocks noChangeArrowheads="1"/>
          </p:cNvPicPr>
          <p:nvPr/>
        </p:nvPicPr>
        <p:blipFill>
          <a:blip r:embed="rId14" cstate="screen">
            <a:lum bright="14000" contrast="26000"/>
          </a:blip>
          <a:srcRect/>
          <a:stretch>
            <a:fillRect/>
          </a:stretch>
        </p:blipFill>
        <p:spPr bwMode="auto">
          <a:xfrm>
            <a:off x="292056" y="224984"/>
            <a:ext cx="1692000" cy="1692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>
            <a:noFill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screen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4478" y="1609026"/>
            <a:ext cx="1440000" cy="108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7439058" y="1039282"/>
            <a:ext cx="1440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Виды биопомех</a:t>
            </a:r>
            <a:endParaRPr lang="ru-RU" sz="1400" cap="all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10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5211564" y="2628528"/>
            <a:ext cx="3384376" cy="4229472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9144000" y="2367986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" name="Rectangle 57"/>
          <p:cNvSpPr>
            <a:spLocks noChangeArrowheads="1"/>
          </p:cNvSpPr>
          <p:nvPr/>
        </p:nvSpPr>
        <p:spPr bwMode="auto">
          <a:xfrm>
            <a:off x="9144000" y="390105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 rot="10800000" flipV="1">
            <a:off x="0" y="108000"/>
            <a:ext cx="9144000" cy="432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Э</a:t>
            </a:r>
            <a:r>
              <a:rPr lang="ru-RU" sz="26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КОЛОГИЧЕСКИЕ  РЕГУЛЯТОРЫ</a:t>
            </a:r>
            <a:endParaRPr lang="ru-RU" sz="2600" dirty="0" smtClean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564" y="3807054"/>
            <a:ext cx="3384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РИРОДНО-ТЕХНИЧЕСКИЕ</a:t>
            </a:r>
            <a: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СИСТЕМЫ  ПЕРЕРАСПРЕДЕЛЕНИЯ</a:t>
            </a:r>
            <a: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МОБИЛЬНЫХ ВОДНЫХ</a:t>
            </a:r>
            <a: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РЕСУРСОВ</a:t>
            </a:r>
            <a:endParaRPr lang="ru-RU" sz="1200" cap="all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01991"/>
              </p:ext>
            </p:extLst>
          </p:nvPr>
        </p:nvGraphicFramePr>
        <p:xfrm>
          <a:off x="154112" y="3229992"/>
          <a:ext cx="4104457" cy="2147764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1080120"/>
                <a:gridCol w="917077"/>
                <a:gridCol w="702420"/>
                <a:gridCol w="702420"/>
                <a:gridCol w="702420"/>
              </a:tblGrid>
              <a:tr h="3454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Р</a:t>
                      </a:r>
                      <a:r>
                        <a:rPr lang="ru-RU" sz="1100" dirty="0" smtClean="0">
                          <a:effectLst/>
                        </a:rPr>
                        <a:t>ЕГИОН</a:t>
                      </a:r>
                      <a:endParaRPr lang="ru-RU" sz="1100" b="0" dirty="0"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ЕЙСТВУЮЩИЕ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РОЕКТНЫЕ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кол-во</a:t>
                      </a:r>
                      <a:endParaRPr lang="ru-RU" sz="1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км</a:t>
                      </a:r>
                      <a:r>
                        <a:rPr lang="ru-RU" sz="1000" b="1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/год</a:t>
                      </a:r>
                      <a:endParaRPr lang="ru-RU" sz="1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кол-во</a:t>
                      </a:r>
                      <a:endParaRPr lang="ru-RU" sz="1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км</a:t>
                      </a:r>
                      <a:r>
                        <a:rPr lang="ru-RU" sz="1000" b="1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/год</a:t>
                      </a:r>
                      <a:endParaRPr lang="ru-RU" sz="10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/>
                        <a:t>А</a:t>
                      </a:r>
                      <a:r>
                        <a:rPr lang="ru-RU" sz="1100" kern="1200" dirty="0"/>
                        <a:t>ЗИЯ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62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293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+mn-lt"/>
                        </a:rPr>
                        <a:t>46</a:t>
                      </a:r>
                      <a:endParaRPr lang="ru-RU" sz="1400" b="1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315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/>
                        <a:t>А</a:t>
                      </a:r>
                      <a:r>
                        <a:rPr lang="ru-RU" sz="1100" kern="1200" dirty="0"/>
                        <a:t>МЕРИКА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78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164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700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/>
                        <a:t>Е</a:t>
                      </a:r>
                      <a:r>
                        <a:rPr lang="ru-RU" sz="1100" kern="1200" dirty="0"/>
                        <a:t>ВРОПА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52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+mn-lt"/>
                        </a:rPr>
                        <a:t>126</a:t>
                      </a:r>
                      <a:endParaRPr lang="ru-RU" sz="1400" b="1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35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/>
                        <a:t>А</a:t>
                      </a:r>
                      <a:r>
                        <a:rPr lang="ru-RU" sz="1100" kern="1200" dirty="0"/>
                        <a:t>ФРИКА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21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37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/>
                        <a:t>О</a:t>
                      </a:r>
                      <a:r>
                        <a:rPr lang="ru-RU" sz="1100" kern="1200" dirty="0"/>
                        <a:t>КЕАНИЯ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+mn-lt"/>
                        </a:rPr>
                        <a:t>6</a:t>
                      </a:r>
                      <a:endParaRPr lang="ru-RU" sz="1400" b="1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/>
                        <a:t>ВСЕГО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36000" marR="25200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8" name="Прямоугольник 127"/>
          <p:cNvSpPr/>
          <p:nvPr/>
        </p:nvSpPr>
        <p:spPr>
          <a:xfrm>
            <a:off x="141411" y="2665541"/>
            <a:ext cx="41044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ИСТЕМЫ</a:t>
            </a:r>
            <a: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МЕЖБАССЕЙНОВОЙ </a:t>
            </a:r>
          </a:p>
          <a:p>
            <a:pPr lvl="0" algn="ctr">
              <a:spcBef>
                <a:spcPct val="0"/>
              </a:spcBef>
            </a:pP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ПЕРЕБРОСКИ</a:t>
            </a:r>
            <a: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РЕЧНОГО </a:t>
            </a:r>
            <a:r>
              <a:rPr lang="en-US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СТОКА 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 rot="10800000" flipV="1">
            <a:off x="0" y="476672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400" dirty="0" smtClean="0">
              <a:ln w="9525">
                <a:noFill/>
              </a:ln>
              <a:solidFill>
                <a:srgbClr val="FFFF00"/>
              </a:solidFill>
              <a:latin typeface="+mj-lt"/>
            </a:endParaRPr>
          </a:p>
          <a:p>
            <a:pPr lvl="0" algn="ctr">
              <a:spcBef>
                <a:spcPct val="0"/>
              </a:spcBef>
            </a:pPr>
            <a:r>
              <a:rPr lang="ru-RU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ИСТЕМЫ  ПЕРЕРАСПРЕДЕЛЕНИЕ  РЕЧНОГО  СТОКА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420" y="1670122"/>
            <a:ext cx="4142556" cy="683835"/>
          </a:xfrm>
          <a:prstGeom prst="roundRect">
            <a:avLst>
              <a:gd name="adj" fmla="val 1022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0" bIns="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Затопление и подтопление территорий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Засухи, обусловленные снижением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количества атмосферных осадков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 rot="10800000" flipV="1">
            <a:off x="86420" y="870180"/>
            <a:ext cx="4142556" cy="7157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Э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КОЛОГИЧЕСКИЕ УЩЕРБЫ</a:t>
            </a:r>
            <a:r>
              <a:rPr lang="en-US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ОТ АНОМАЛЬНЫХ</a:t>
            </a:r>
            <a:r>
              <a:rPr lang="en-US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ГИДРОМЕТЕОРОЛОГИЧЕСКИХ ФЛУКТУАЦИЙ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98516" y="1659387"/>
            <a:ext cx="4681984" cy="2051506"/>
          </a:xfrm>
          <a:prstGeom prst="roundRect">
            <a:avLst>
              <a:gd name="adj" fmla="val 10224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0" bIns="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Создание накопителей запасов воды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водном объекте-доноре и его притоках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Создание системы транспортировки вод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Строительство водохранилищ-депозитариев, обеспечивающих стабильность водоснабжения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Строительство резервуаров-водоприемников систем экологически ориентированного распределения вод в регионе-акцепторе водных ресурсов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 rot="10800000" flipV="1">
            <a:off x="4398516" y="870180"/>
            <a:ext cx="4681984" cy="7157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БОБЩЕННАЯ СХЕМА </a:t>
            </a:r>
            <a:b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ПЕРЕРАСПРЕДЕЛЕНИЯ РЕЧНОГО СТОКА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 rot="10800000" flipV="1">
            <a:off x="36637" y="5534248"/>
            <a:ext cx="4290888" cy="864000"/>
          </a:xfrm>
          <a:prstGeom prst="roundRect">
            <a:avLst/>
          </a:prstGeom>
          <a:solidFill>
            <a:schemeClr val="bg2">
              <a:lumMod val="25000"/>
              <a:alpha val="60000"/>
            </a:schemeClr>
          </a:solidFill>
          <a:ln w="2222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46800" rIns="72000" bIns="4680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latin typeface="+mj-lt"/>
              </a:rPr>
              <a:t>Мобильные</a:t>
            </a:r>
            <a:r>
              <a:rPr lang="en-US" sz="1200" b="1" dirty="0" smtClean="0">
                <a:ln w="9525">
                  <a:noFill/>
                </a:ln>
                <a:solidFill>
                  <a:prstClr val="white"/>
                </a:solidFill>
                <a:latin typeface="+mj-lt"/>
              </a:rPr>
              <a:t> </a:t>
            </a: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latin typeface="+mj-lt"/>
              </a:rPr>
              <a:t>водные ресурсы </a:t>
            </a: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sym typeface="Symbol"/>
              </a:rPr>
              <a:t> это избыточный объем вод, который необходимо отвести, чтобы предотвратить негативное воздействие на окружающую среду</a:t>
            </a: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 rot="10800000" flipV="1">
            <a:off x="4640960" y="5973660"/>
            <a:ext cx="2448272" cy="783352"/>
          </a:xfrm>
          <a:prstGeom prst="roundRect">
            <a:avLst/>
          </a:prstGeom>
          <a:solidFill>
            <a:schemeClr val="bg2">
              <a:lumMod val="25000"/>
              <a:alpha val="60000"/>
            </a:schemeClr>
          </a:solidFill>
          <a:ln w="2222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46800" rIns="72000" bIns="4680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sym typeface="Symbol"/>
              </a:rPr>
              <a:t>1 – донорная ПТС </a:t>
            </a:r>
          </a:p>
          <a:p>
            <a:pPr lvl="0" algn="just">
              <a:spcBef>
                <a:spcPct val="0"/>
              </a:spcBef>
            </a:pP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sym typeface="Symbol"/>
              </a:rPr>
              <a:t>2 – транспортировочная ПТС</a:t>
            </a:r>
          </a:p>
          <a:p>
            <a:pPr lvl="0" algn="just">
              <a:spcBef>
                <a:spcPct val="0"/>
              </a:spcBef>
            </a:pP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sym typeface="Symbol"/>
              </a:rPr>
              <a:t>3 – накопительная ПТС</a:t>
            </a:r>
          </a:p>
          <a:p>
            <a:pPr lvl="0" algn="just">
              <a:spcBef>
                <a:spcPct val="0"/>
              </a:spcBef>
            </a:pPr>
            <a:r>
              <a:rPr lang="ru-RU" sz="1200" b="1" dirty="0" smtClean="0">
                <a:ln w="9525">
                  <a:noFill/>
                </a:ln>
                <a:solidFill>
                  <a:prstClr val="white"/>
                </a:solidFill>
                <a:sym typeface="Symbol"/>
              </a:rPr>
              <a:t>4,5,6 – реципиентные ПТС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560199" y="4280894"/>
            <a:ext cx="4505325" cy="2435903"/>
            <a:chOff x="4560199" y="3991296"/>
            <a:chExt cx="4505325" cy="2435903"/>
          </a:xfrm>
        </p:grpSpPr>
        <p:grpSp>
          <p:nvGrpSpPr>
            <p:cNvPr id="58" name="Группа 164"/>
            <p:cNvGrpSpPr>
              <a:grpSpLocks/>
            </p:cNvGrpSpPr>
            <p:nvPr/>
          </p:nvGrpSpPr>
          <p:grpSpPr bwMode="auto">
            <a:xfrm rot="10800000">
              <a:off x="7779709" y="4676369"/>
              <a:ext cx="1128098" cy="1105955"/>
              <a:chOff x="0" y="0"/>
              <a:chExt cx="10213" cy="10010"/>
            </a:xfrm>
          </p:grpSpPr>
          <p:sp>
            <p:nvSpPr>
              <p:cNvPr id="122" name="Стрелка углом 165"/>
              <p:cNvSpPr>
                <a:spLocks/>
              </p:cNvSpPr>
              <p:nvPr/>
            </p:nvSpPr>
            <p:spPr bwMode="auto">
              <a:xfrm rot="5400000" flipV="1">
                <a:off x="3159" y="1622"/>
                <a:ext cx="3854" cy="10172"/>
              </a:xfrm>
              <a:custGeom>
                <a:avLst/>
                <a:gdLst>
                  <a:gd name="T0" fmla="*/ 0 w 385445"/>
                  <a:gd name="T1" fmla="*/ 1017270 h 1017270"/>
                  <a:gd name="T2" fmla="*/ 0 w 385445"/>
                  <a:gd name="T3" fmla="*/ 249923 h 1017270"/>
                  <a:gd name="T4" fmla="*/ 168632 w 385445"/>
                  <a:gd name="T5" fmla="*/ 81291 h 1017270"/>
                  <a:gd name="T6" fmla="*/ 289084 w 385445"/>
                  <a:gd name="T7" fmla="*/ 81290 h 1017270"/>
                  <a:gd name="T8" fmla="*/ 289084 w 385445"/>
                  <a:gd name="T9" fmla="*/ 0 h 1017270"/>
                  <a:gd name="T10" fmla="*/ 385445 w 385445"/>
                  <a:gd name="T11" fmla="*/ 129471 h 1017270"/>
                  <a:gd name="T12" fmla="*/ 289084 w 385445"/>
                  <a:gd name="T13" fmla="*/ 258942 h 1017270"/>
                  <a:gd name="T14" fmla="*/ 289084 w 385445"/>
                  <a:gd name="T15" fmla="*/ 177652 h 1017270"/>
                  <a:gd name="T16" fmla="*/ 168632 w 385445"/>
                  <a:gd name="T17" fmla="*/ 177652 h 1017270"/>
                  <a:gd name="T18" fmla="*/ 96361 w 385445"/>
                  <a:gd name="T19" fmla="*/ 249923 h 1017270"/>
                  <a:gd name="T20" fmla="*/ 96361 w 385445"/>
                  <a:gd name="T21" fmla="*/ 1017270 h 1017270"/>
                  <a:gd name="T22" fmla="*/ 0 w 385445"/>
                  <a:gd name="T23" fmla="*/ 1017270 h 10172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5445" h="1017270">
                    <a:moveTo>
                      <a:pt x="0" y="1017270"/>
                    </a:moveTo>
                    <a:lnTo>
                      <a:pt x="0" y="249923"/>
                    </a:lnTo>
                    <a:cubicBezTo>
                      <a:pt x="0" y="156790"/>
                      <a:pt x="75499" y="81291"/>
                      <a:pt x="168632" y="81291"/>
                    </a:cubicBezTo>
                    <a:lnTo>
                      <a:pt x="289084" y="81290"/>
                    </a:lnTo>
                    <a:lnTo>
                      <a:pt x="289084" y="0"/>
                    </a:lnTo>
                    <a:lnTo>
                      <a:pt x="385445" y="129471"/>
                    </a:lnTo>
                    <a:lnTo>
                      <a:pt x="289084" y="258942"/>
                    </a:lnTo>
                    <a:lnTo>
                      <a:pt x="289084" y="177652"/>
                    </a:lnTo>
                    <a:lnTo>
                      <a:pt x="168632" y="177652"/>
                    </a:lnTo>
                    <a:cubicBezTo>
                      <a:pt x="128718" y="177652"/>
                      <a:pt x="96361" y="210009"/>
                      <a:pt x="96361" y="249923"/>
                    </a:cubicBezTo>
                    <a:lnTo>
                      <a:pt x="96361" y="1017270"/>
                    </a:lnTo>
                    <a:lnTo>
                      <a:pt x="0" y="1017270"/>
                    </a:lnTo>
                    <a:close/>
                  </a:path>
                </a:pathLst>
              </a:custGeom>
              <a:pattFill prst="zigZ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Стрелка углом 166"/>
              <p:cNvSpPr>
                <a:spLocks/>
              </p:cNvSpPr>
              <p:nvPr/>
            </p:nvSpPr>
            <p:spPr bwMode="auto">
              <a:xfrm rot="-5400000">
                <a:off x="5255" y="-664"/>
                <a:ext cx="4244" cy="5572"/>
              </a:xfrm>
              <a:custGeom>
                <a:avLst/>
                <a:gdLst>
                  <a:gd name="T0" fmla="*/ 0 w 424496"/>
                  <a:gd name="T1" fmla="*/ 557211 h 557211"/>
                  <a:gd name="T2" fmla="*/ 0 w 424496"/>
                  <a:gd name="T3" fmla="*/ 237391 h 557211"/>
                  <a:gd name="T4" fmla="*/ 185717 w 424496"/>
                  <a:gd name="T5" fmla="*/ 51674 h 557211"/>
                  <a:gd name="T6" fmla="*/ 318372 w 424496"/>
                  <a:gd name="T7" fmla="*/ 51674 h 557211"/>
                  <a:gd name="T8" fmla="*/ 318372 w 424496"/>
                  <a:gd name="T9" fmla="*/ 0 h 557211"/>
                  <a:gd name="T10" fmla="*/ 424496 w 424496"/>
                  <a:gd name="T11" fmla="*/ 104736 h 557211"/>
                  <a:gd name="T12" fmla="*/ 318372 w 424496"/>
                  <a:gd name="T13" fmla="*/ 209472 h 557211"/>
                  <a:gd name="T14" fmla="*/ 318372 w 424496"/>
                  <a:gd name="T15" fmla="*/ 157798 h 557211"/>
                  <a:gd name="T16" fmla="*/ 185717 w 424496"/>
                  <a:gd name="T17" fmla="*/ 157798 h 557211"/>
                  <a:gd name="T18" fmla="*/ 106124 w 424496"/>
                  <a:gd name="T19" fmla="*/ 237391 h 557211"/>
                  <a:gd name="T20" fmla="*/ 106124 w 424496"/>
                  <a:gd name="T21" fmla="*/ 557211 h 557211"/>
                  <a:gd name="T22" fmla="*/ 0 w 424496"/>
                  <a:gd name="T23" fmla="*/ 557211 h 5572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4496" h="557211">
                    <a:moveTo>
                      <a:pt x="0" y="557211"/>
                    </a:moveTo>
                    <a:lnTo>
                      <a:pt x="0" y="237391"/>
                    </a:lnTo>
                    <a:cubicBezTo>
                      <a:pt x="0" y="134822"/>
                      <a:pt x="83148" y="51674"/>
                      <a:pt x="185717" y="51674"/>
                    </a:cubicBezTo>
                    <a:lnTo>
                      <a:pt x="318372" y="51674"/>
                    </a:lnTo>
                    <a:lnTo>
                      <a:pt x="318372" y="0"/>
                    </a:lnTo>
                    <a:lnTo>
                      <a:pt x="424496" y="104736"/>
                    </a:lnTo>
                    <a:lnTo>
                      <a:pt x="318372" y="209472"/>
                    </a:lnTo>
                    <a:lnTo>
                      <a:pt x="318372" y="157798"/>
                    </a:lnTo>
                    <a:lnTo>
                      <a:pt x="185717" y="157798"/>
                    </a:lnTo>
                    <a:cubicBezTo>
                      <a:pt x="141759" y="157798"/>
                      <a:pt x="106124" y="193433"/>
                      <a:pt x="106124" y="237391"/>
                    </a:cubicBezTo>
                    <a:lnTo>
                      <a:pt x="106124" y="557211"/>
                    </a:lnTo>
                    <a:lnTo>
                      <a:pt x="0" y="557211"/>
                    </a:lnTo>
                    <a:close/>
                  </a:path>
                </a:pathLst>
              </a:custGeom>
              <a:pattFill prst="zigZ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Стрелка углом 167"/>
              <p:cNvSpPr>
                <a:spLocks/>
              </p:cNvSpPr>
              <p:nvPr/>
            </p:nvSpPr>
            <p:spPr bwMode="auto">
              <a:xfrm rot="5400000" flipV="1">
                <a:off x="6207" y="6003"/>
                <a:ext cx="3854" cy="4159"/>
              </a:xfrm>
              <a:custGeom>
                <a:avLst/>
                <a:gdLst>
                  <a:gd name="T0" fmla="*/ 0 w 385445"/>
                  <a:gd name="T1" fmla="*/ 415925 h 415925"/>
                  <a:gd name="T2" fmla="*/ 0 w 385445"/>
                  <a:gd name="T3" fmla="*/ 249923 h 415925"/>
                  <a:gd name="T4" fmla="*/ 168632 w 385445"/>
                  <a:gd name="T5" fmla="*/ 81291 h 415925"/>
                  <a:gd name="T6" fmla="*/ 289084 w 385445"/>
                  <a:gd name="T7" fmla="*/ 81290 h 415925"/>
                  <a:gd name="T8" fmla="*/ 289084 w 385445"/>
                  <a:gd name="T9" fmla="*/ 0 h 415925"/>
                  <a:gd name="T10" fmla="*/ 385445 w 385445"/>
                  <a:gd name="T11" fmla="*/ 129471 h 415925"/>
                  <a:gd name="T12" fmla="*/ 289084 w 385445"/>
                  <a:gd name="T13" fmla="*/ 258942 h 415925"/>
                  <a:gd name="T14" fmla="*/ 289084 w 385445"/>
                  <a:gd name="T15" fmla="*/ 177652 h 415925"/>
                  <a:gd name="T16" fmla="*/ 168632 w 385445"/>
                  <a:gd name="T17" fmla="*/ 177652 h 415925"/>
                  <a:gd name="T18" fmla="*/ 96361 w 385445"/>
                  <a:gd name="T19" fmla="*/ 249923 h 415925"/>
                  <a:gd name="T20" fmla="*/ 96361 w 385445"/>
                  <a:gd name="T21" fmla="*/ 415925 h 415925"/>
                  <a:gd name="T22" fmla="*/ 0 w 385445"/>
                  <a:gd name="T23" fmla="*/ 415925 h 4159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5445" h="415925">
                    <a:moveTo>
                      <a:pt x="0" y="415925"/>
                    </a:moveTo>
                    <a:lnTo>
                      <a:pt x="0" y="249923"/>
                    </a:lnTo>
                    <a:cubicBezTo>
                      <a:pt x="0" y="156790"/>
                      <a:pt x="75499" y="81291"/>
                      <a:pt x="168632" y="81291"/>
                    </a:cubicBezTo>
                    <a:lnTo>
                      <a:pt x="289084" y="81290"/>
                    </a:lnTo>
                    <a:lnTo>
                      <a:pt x="289084" y="0"/>
                    </a:lnTo>
                    <a:lnTo>
                      <a:pt x="385445" y="129471"/>
                    </a:lnTo>
                    <a:lnTo>
                      <a:pt x="289084" y="258942"/>
                    </a:lnTo>
                    <a:lnTo>
                      <a:pt x="289084" y="177652"/>
                    </a:lnTo>
                    <a:lnTo>
                      <a:pt x="168632" y="177652"/>
                    </a:lnTo>
                    <a:cubicBezTo>
                      <a:pt x="128718" y="177652"/>
                      <a:pt x="96361" y="210009"/>
                      <a:pt x="96361" y="249923"/>
                    </a:cubicBezTo>
                    <a:lnTo>
                      <a:pt x="96361" y="415925"/>
                    </a:lnTo>
                    <a:lnTo>
                      <a:pt x="0" y="415925"/>
                    </a:lnTo>
                    <a:close/>
                  </a:path>
                </a:pathLst>
              </a:custGeom>
              <a:pattFill prst="zigZ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Поле 168"/>
              <p:cNvSpPr txBox="1">
                <a:spLocks noChangeArrowheads="1"/>
              </p:cNvSpPr>
              <p:nvPr/>
            </p:nvSpPr>
            <p:spPr bwMode="auto">
              <a:xfrm>
                <a:off x="7731" y="765"/>
                <a:ext cx="2381" cy="292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4" name="Стрелка вверх 162"/>
            <p:cNvSpPr>
              <a:spLocks noChangeArrowheads="1"/>
            </p:cNvSpPr>
            <p:nvPr/>
          </p:nvSpPr>
          <p:spPr bwMode="auto">
            <a:xfrm rot="5400000">
              <a:off x="5900475" y="4829630"/>
              <a:ext cx="359814" cy="710501"/>
            </a:xfrm>
            <a:prstGeom prst="upArrow">
              <a:avLst>
                <a:gd name="adj1" fmla="val 50000"/>
                <a:gd name="adj2" fmla="val 50001"/>
              </a:avLst>
            </a:prstGeom>
            <a:pattFill prst="zigZ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8-конечная звезда 170"/>
            <p:cNvSpPr>
              <a:spLocks noChangeArrowheads="1"/>
            </p:cNvSpPr>
            <p:nvPr/>
          </p:nvSpPr>
          <p:spPr bwMode="auto">
            <a:xfrm rot="10800000">
              <a:off x="7672557" y="5711659"/>
              <a:ext cx="791789" cy="715540"/>
            </a:xfrm>
            <a:prstGeom prst="star8">
              <a:avLst>
                <a:gd name="adj" fmla="val 37500"/>
              </a:avLst>
            </a:prstGeom>
            <a:solidFill>
              <a:srgbClr val="00B05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Равнобедренный треугольник 171"/>
            <p:cNvSpPr>
              <a:spLocks noChangeAspect="1"/>
            </p:cNvSpPr>
            <p:nvPr/>
          </p:nvSpPr>
          <p:spPr bwMode="auto">
            <a:xfrm rot="10800000">
              <a:off x="7909769" y="5936142"/>
              <a:ext cx="334652" cy="322695"/>
            </a:xfrm>
            <a:prstGeom prst="triangle">
              <a:avLst>
                <a:gd name="adj" fmla="val 50000"/>
              </a:avLst>
            </a:prstGeom>
            <a:pattFill prst="zigZag">
              <a:fgClr>
                <a:srgbClr val="0000FF"/>
              </a:fgClr>
              <a:bgClr>
                <a:srgbClr val="FFFFFF"/>
              </a:bgClr>
            </a:patt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8-конечная звезда 174"/>
            <p:cNvSpPr>
              <a:spLocks noChangeArrowheads="1"/>
            </p:cNvSpPr>
            <p:nvPr/>
          </p:nvSpPr>
          <p:spPr bwMode="auto">
            <a:xfrm rot="10800000">
              <a:off x="7726694" y="4215803"/>
              <a:ext cx="528817" cy="493156"/>
            </a:xfrm>
            <a:prstGeom prst="star8">
              <a:avLst>
                <a:gd name="adj" fmla="val 37500"/>
              </a:avLst>
            </a:prstGeom>
            <a:solidFill>
              <a:srgbClr val="FF99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Равнобедренный треугольник 175"/>
            <p:cNvSpPr>
              <a:spLocks noChangeAspect="1"/>
            </p:cNvSpPr>
            <p:nvPr/>
          </p:nvSpPr>
          <p:spPr bwMode="auto">
            <a:xfrm rot="10800000">
              <a:off x="7895245" y="4370807"/>
              <a:ext cx="223503" cy="222404"/>
            </a:xfrm>
            <a:prstGeom prst="triangle">
              <a:avLst>
                <a:gd name="adj" fmla="val 50000"/>
              </a:avLst>
            </a:prstGeom>
            <a:pattFill prst="zigZag">
              <a:fgClr>
                <a:srgbClr val="0000FF"/>
              </a:fgClr>
              <a:bgClr>
                <a:srgbClr val="FFFFFF"/>
              </a:bgClr>
            </a:patt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8-конечная звезда 178"/>
            <p:cNvSpPr>
              <a:spLocks noChangeArrowheads="1"/>
            </p:cNvSpPr>
            <p:nvPr/>
          </p:nvSpPr>
          <p:spPr bwMode="auto">
            <a:xfrm rot="10800000">
              <a:off x="8273735" y="4119691"/>
              <a:ext cx="791789" cy="715540"/>
            </a:xfrm>
            <a:prstGeom prst="star8">
              <a:avLst>
                <a:gd name="adj" fmla="val 37500"/>
              </a:avLst>
            </a:prstGeom>
            <a:solidFill>
              <a:srgbClr val="6666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Равнобедренный треугольник 179"/>
            <p:cNvSpPr>
              <a:spLocks noChangeAspect="1"/>
            </p:cNvSpPr>
            <p:nvPr/>
          </p:nvSpPr>
          <p:spPr bwMode="auto">
            <a:xfrm rot="10800000">
              <a:off x="8520472" y="4344174"/>
              <a:ext cx="334652" cy="322695"/>
            </a:xfrm>
            <a:prstGeom prst="triangle">
              <a:avLst>
                <a:gd name="adj" fmla="val 50000"/>
              </a:avLst>
            </a:prstGeom>
            <a:pattFill prst="zigZag">
              <a:fgClr>
                <a:srgbClr val="0000FF"/>
              </a:fgClr>
              <a:bgClr>
                <a:srgbClr val="FFFFFF"/>
              </a:bgClr>
            </a:patt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868144" y="4823574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2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59054" y="4721240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2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948264" y="437471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3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54040" y="4174366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4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381706" y="3991296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5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719640" y="5559772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6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04" name="8-конечная звезда 182"/>
            <p:cNvSpPr>
              <a:spLocks noChangeAspect="1"/>
            </p:cNvSpPr>
            <p:nvPr/>
          </p:nvSpPr>
          <p:spPr bwMode="auto">
            <a:xfrm rot="10800000">
              <a:off x="4560199" y="4545426"/>
              <a:ext cx="1033777" cy="1034037"/>
            </a:xfrm>
            <a:prstGeom prst="star8">
              <a:avLst>
                <a:gd name="adj" fmla="val 37500"/>
              </a:avLst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Пятно 1 184"/>
            <p:cNvSpPr>
              <a:spLocks noChangeAspect="1"/>
            </p:cNvSpPr>
            <p:nvPr/>
          </p:nvSpPr>
          <p:spPr bwMode="auto">
            <a:xfrm rot="10800000">
              <a:off x="4724818" y="4674491"/>
              <a:ext cx="637748" cy="684000"/>
            </a:xfrm>
            <a:prstGeom prst="irregularSeal1">
              <a:avLst/>
            </a:prstGeom>
            <a:pattFill prst="zigZag">
              <a:fgClr>
                <a:srgbClr val="0000FF"/>
              </a:fgClr>
              <a:bgClr>
                <a:srgbClr val="FFFFFF"/>
              </a:bgClr>
            </a:patt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860600" y="4287382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+mj-lt"/>
                </a:rPr>
                <a:t>1</a:t>
              </a:r>
              <a:endParaRPr lang="ru-RU" sz="1100" dirty="0">
                <a:latin typeface="+mj-lt"/>
              </a:endParaRPr>
            </a:p>
          </p:txBody>
        </p:sp>
        <p:sp>
          <p:nvSpPr>
            <p:cNvPr id="113" name="8-конечная звезда 188"/>
            <p:cNvSpPr>
              <a:spLocks noChangeArrowheads="1"/>
            </p:cNvSpPr>
            <p:nvPr/>
          </p:nvSpPr>
          <p:spPr bwMode="auto">
            <a:xfrm rot="10800000">
              <a:off x="6535200" y="4654937"/>
              <a:ext cx="1057523" cy="1053701"/>
            </a:xfrm>
            <a:prstGeom prst="star8">
              <a:avLst>
                <a:gd name="adj" fmla="val 37500"/>
              </a:avLst>
            </a:prstGeom>
            <a:solidFill>
              <a:srgbClr val="00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Пятно 1 184"/>
            <p:cNvSpPr>
              <a:spLocks noChangeAspect="1"/>
            </p:cNvSpPr>
            <p:nvPr/>
          </p:nvSpPr>
          <p:spPr bwMode="auto">
            <a:xfrm>
              <a:off x="6804249" y="4851693"/>
              <a:ext cx="503484" cy="540000"/>
            </a:xfrm>
            <a:prstGeom prst="triangle">
              <a:avLst/>
            </a:prstGeom>
            <a:pattFill prst="zigZag">
              <a:fgClr>
                <a:srgbClr val="0000FF"/>
              </a:fgClr>
              <a:bgClr>
                <a:srgbClr val="FFFFFF"/>
              </a:bgClr>
            </a:patt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420" y="6010806"/>
            <a:ext cx="8280920" cy="760757"/>
          </a:xfrm>
          <a:prstGeom prst="roundRect">
            <a:avLst>
              <a:gd name="adj" fmla="val 10224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0" bIns="3600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Китай. Поворот китайских рек: из бассейна р.Амур в бассейн р.Ляо (2-2,5 км</a:t>
            </a:r>
            <a:r>
              <a:rPr lang="ru-RU" sz="1600" b="1" baseline="30000" dirty="0" smtClean="0">
                <a:solidFill>
                  <a:schemeClr val="tx1"/>
                </a:solidFill>
              </a:rPr>
              <a:t>3</a:t>
            </a:r>
            <a:r>
              <a:rPr lang="ru-RU" sz="1400" dirty="0" smtClean="0">
                <a:solidFill>
                  <a:schemeClr val="tx1"/>
                </a:solidFill>
              </a:rPr>
              <a:t>/год)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Китай. Переброска трансграничных рек: канал р.Черный Иртыш - Карамай (2 км</a:t>
            </a:r>
            <a:r>
              <a:rPr lang="ru-RU" sz="1400" b="1" baseline="30000" dirty="0" smtClean="0">
                <a:solidFill>
                  <a:schemeClr val="tx1"/>
                </a:solidFill>
              </a:rPr>
              <a:t>3</a:t>
            </a:r>
            <a:r>
              <a:rPr lang="ru-RU" sz="1400" dirty="0" smtClean="0">
                <a:solidFill>
                  <a:schemeClr val="tx1"/>
                </a:solidFill>
              </a:rPr>
              <a:t>/год)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Казахстан. Переброска стока р.Иртыш на территории Казахстана в Трансказахстанский канал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0800000" flipV="1">
            <a:off x="274420" y="5638487"/>
            <a:ext cx="8280920" cy="3331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РОЕКТЫ ТРАНСГРАНИЧНОГО ИСПОЛЬЗОВАНИЯ РОССИЙСКИХ ВОДНЫХ РЕСУРСОВ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51970"/>
              </p:ext>
            </p:extLst>
          </p:nvPr>
        </p:nvGraphicFramePr>
        <p:xfrm>
          <a:off x="0" y="557188"/>
          <a:ext cx="9108505" cy="49894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75656"/>
                <a:gridCol w="2088233"/>
                <a:gridCol w="2376264"/>
                <a:gridCol w="3168352"/>
              </a:tblGrid>
              <a:tr h="3700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Х</a:t>
                      </a:r>
                      <a:r>
                        <a:rPr lang="ru-RU" sz="1100" kern="1200" dirty="0" smtClean="0">
                          <a:effectLst/>
                        </a:rPr>
                        <a:t>АРАКТЕРНЫЕ ОСОБЕННОСТИ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К</a:t>
                      </a:r>
                      <a:r>
                        <a:rPr lang="ru-RU" sz="1100" kern="1200" dirty="0" smtClean="0"/>
                        <a:t>ОНЦЕПЦИИ РЫНКА РЕСУРСОВ ПРЕСНОЙ ВОДЫ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8000" marR="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НАЛОГ НЕФТЯНОГО РЫНКА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108000" marR="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ИРТУАЛЬНЫЙ РЫНОК ВОДЫ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108000" marR="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ИСТЕМНО-ТРАНСАКВАЛЬНЫЙ РЫНОК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j-lt"/>
                        <a:ea typeface="SimSun"/>
                        <a:cs typeface="Arial"/>
                      </a:endParaRPr>
                    </a:p>
                  </a:txBody>
                  <a:tcPr marL="108000" marR="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44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Основной продукт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Вода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Водоемкая продукция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Управляемая ПТС на основе межбассейновой переброски вод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4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/>
                        <a:t>Производственная </a:t>
                      </a:r>
                      <a:r>
                        <a:rPr lang="ru-RU" sz="1050" b="1" dirty="0"/>
                        <a:t>основа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Изъятие воды из водных объектов </a:t>
                      </a:r>
                      <a:r>
                        <a:rPr lang="ru-RU" sz="1050" b="1" dirty="0" smtClean="0"/>
                        <a:t> и  ее </a:t>
                      </a:r>
                      <a:r>
                        <a:rPr lang="ru-RU" sz="1050" b="1" dirty="0"/>
                        <a:t>транспортировка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Изготовление </a:t>
                      </a:r>
                      <a:r>
                        <a:rPr lang="ru-RU" sz="1050" b="1" dirty="0" smtClean="0"/>
                        <a:t>водоемкой </a:t>
                      </a:r>
                      <a:r>
                        <a:rPr lang="ru-RU" sz="1050" b="1" dirty="0"/>
                        <a:t>продукции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Отвод мобильных запасов водных ресурсов и их транспортировка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4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/>
                        <a:t>Организационная </a:t>
                      </a:r>
                      <a:r>
                        <a:rPr lang="ru-RU" sz="1050" b="1" dirty="0"/>
                        <a:t>основа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Купля-продажа воды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Купля-продажа </a:t>
                      </a:r>
                      <a:r>
                        <a:rPr lang="ru-RU" sz="1050" b="1" dirty="0" smtClean="0"/>
                        <a:t>водоемкой </a:t>
                      </a:r>
                      <a:r>
                        <a:rPr lang="ru-RU" sz="1050" b="1" dirty="0"/>
                        <a:t>продукции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Объединение всех </a:t>
                      </a:r>
                      <a:r>
                        <a:rPr lang="ru-RU" sz="1050" b="1" dirty="0" smtClean="0"/>
                        <a:t>участников </a:t>
                      </a:r>
                      <a:r>
                        <a:rPr lang="ru-RU" sz="1050" b="1" dirty="0"/>
                        <a:t>процесса </a:t>
                      </a:r>
                      <a:r>
                        <a:rPr lang="ru-RU" sz="1050" b="1" dirty="0" smtClean="0"/>
                        <a:t>водопользования </a:t>
                      </a:r>
                      <a:r>
                        <a:rPr lang="ru-RU" sz="1050" b="1" dirty="0"/>
                        <a:t>в </a:t>
                      </a:r>
                      <a:r>
                        <a:rPr lang="ru-RU" sz="1050" b="1" dirty="0" smtClean="0"/>
                        <a:t>единый</a:t>
                      </a:r>
                      <a:r>
                        <a:rPr lang="ru-RU" sz="1050" b="1" baseline="0" dirty="0" smtClean="0"/>
                        <a:t> комплекс</a:t>
                      </a:r>
                      <a:r>
                        <a:rPr lang="ru-RU" sz="1050" b="1" dirty="0" smtClean="0"/>
                        <a:t> </a:t>
                      </a:r>
                      <a:r>
                        <a:rPr lang="ru-RU" sz="1050" b="1" dirty="0"/>
                        <a:t>ПТС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2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Способ решения </a:t>
                      </a:r>
                      <a:r>
                        <a:rPr lang="ru-RU" sz="1050" b="1" dirty="0" smtClean="0"/>
                        <a:t>экологических </a:t>
                      </a:r>
                      <a:r>
                        <a:rPr lang="ru-RU" sz="1050" b="1" dirty="0"/>
                        <a:t>проблем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Экологическое обоснование </a:t>
                      </a:r>
                      <a:r>
                        <a:rPr lang="ru-RU" sz="1050" b="1" dirty="0" smtClean="0"/>
                        <a:t>проектов </a:t>
                      </a:r>
                      <a:r>
                        <a:rPr lang="ru-RU" sz="1050" b="1" dirty="0"/>
                        <a:t>и контроль за эксплуатацией ИТС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Водосбережение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Создание </a:t>
                      </a:r>
                      <a:r>
                        <a:rPr lang="ru-RU" sz="1050" b="1" dirty="0" smtClean="0"/>
                        <a:t>иерархии управляемых </a:t>
                      </a:r>
                      <a:r>
                        <a:rPr lang="ru-RU" sz="1050" b="1" dirty="0"/>
                        <a:t>ПТС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4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/>
                        <a:t>Ожидаемый результат</a:t>
                      </a:r>
                      <a:endParaRPr lang="ru-RU" sz="1050" b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Удовлетворение региональных потребностей в пресной воде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/>
                        <a:t>Создание условий для экономного водопользования</a:t>
                      </a:r>
                      <a:endParaRPr lang="ru-RU" sz="1050" b="1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Формирование механизма управления экологической и экономической ситуацией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36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Конечные цели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Получение финансовой выгоды от продажи воды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108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 lvl="0" indent="-180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050" b="1" dirty="0"/>
                        <a:t>Получение </a:t>
                      </a:r>
                      <a:r>
                        <a:rPr lang="ru-RU" sz="1050" b="1" dirty="0" smtClean="0"/>
                        <a:t>финансовой </a:t>
                      </a:r>
                      <a:r>
                        <a:rPr lang="ru-RU" sz="1050" b="1" dirty="0"/>
                        <a:t>выгоды от продажи </a:t>
                      </a:r>
                      <a:r>
                        <a:rPr lang="ru-RU" sz="1050" b="1" dirty="0" smtClean="0"/>
                        <a:t>водоемкой </a:t>
                      </a:r>
                      <a:r>
                        <a:rPr lang="ru-RU" sz="1050" b="1" dirty="0"/>
                        <a:t>продукции</a:t>
                      </a:r>
                    </a:p>
                    <a:p>
                      <a:pPr marL="108000" lvl="0" indent="-180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050" b="1" dirty="0"/>
                        <a:t>Экологическая оптимизация </a:t>
                      </a:r>
                      <a:r>
                        <a:rPr lang="ru-RU" sz="1050" b="1" dirty="0" smtClean="0"/>
                        <a:t>водопользования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08000" lvl="0" indent="-180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050" b="1" dirty="0"/>
                        <a:t>Создание условий для устойчивого развития регионов-реципиентов</a:t>
                      </a:r>
                    </a:p>
                    <a:p>
                      <a:pPr marL="108000" lvl="0" indent="-180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050" b="1" dirty="0"/>
                        <a:t>Получение финансовой выгоды от продажи воды</a:t>
                      </a:r>
                    </a:p>
                    <a:p>
                      <a:pPr marL="108000" lvl="0" indent="-180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050" b="1" dirty="0"/>
                        <a:t>Защита территорий от гидрометеорологических чрезвычайных ситуаций</a:t>
                      </a:r>
                      <a:endParaRPr lang="ru-RU" sz="1050" b="1" dirty="0"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36000" marT="36000" marB="36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0" y="-9981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cap="all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0" y="108000"/>
            <a:ext cx="9144000" cy="4320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</a:t>
            </a:r>
            <a:r>
              <a:rPr lang="ru-RU" sz="22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одели  </a:t>
            </a: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</a:t>
            </a:r>
            <a:r>
              <a:rPr lang="ru-RU" sz="22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ынка  ресурсов  пресной  воды</a:t>
            </a:r>
            <a:endParaRPr lang="ru-RU" sz="2200" dirty="0" smtClean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12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/>
          </p:cNvSpPr>
          <p:nvPr/>
        </p:nvSpPr>
        <p:spPr>
          <a:xfrm rot="10800000" flipV="1">
            <a:off x="0" y="108000"/>
            <a:ext cx="9144000" cy="4320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45720" rIns="0" bIns="45720" rtlCol="0" anchor="ctr">
            <a:noAutofit/>
          </a:bodyPr>
          <a:lstStyle/>
          <a:p>
            <a:pPr marL="0" lvl="5" algn="ctr">
              <a:spcBef>
                <a:spcPct val="0"/>
              </a:spcBef>
              <a:defRPr/>
            </a:pPr>
            <a:r>
              <a:rPr lang="ru-RU" sz="28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РИРОДНО-ТЕХНИЧЕСКИЕ  СИСТЕМЫ  РЕЗОРТОВ</a:t>
            </a:r>
            <a:endParaRPr kumimoji="0" lang="ru-RU" sz="2400" i="0" u="none" strike="noStrike" kern="1200" normalizeH="0" baseline="0" noProof="0" dirty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8" y="3356780"/>
            <a:ext cx="2052000" cy="3321840"/>
          </a:xfrm>
          <a:prstGeom prst="rect">
            <a:avLst/>
          </a:prstGeom>
          <a:noFill/>
          <a:ln w="101600" cmpd="thinThick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 cstate="screen">
            <a:lum bright="-18000"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80" y="1094337"/>
            <a:ext cx="1440000" cy="10795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/>
          <p:cNvPicPr/>
          <p:nvPr/>
        </p:nvPicPr>
        <p:blipFill>
          <a:blip r:embed="rId5" cstate="screen">
            <a:lum bright="3000" contras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53" y="1094337"/>
            <a:ext cx="1439545" cy="10795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Рисунок 19"/>
          <p:cNvPicPr/>
          <p:nvPr/>
        </p:nvPicPr>
        <p:blipFill>
          <a:blip r:embed="rId6" cstate="screen">
            <a:lum contras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56" y="1094337"/>
            <a:ext cx="1439545" cy="10795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/>
          <p:cNvPicPr/>
          <p:nvPr/>
        </p:nvPicPr>
        <p:blipFill rotWithShape="1">
          <a:blip r:embed="rId7" cstate="screen">
            <a:lum bright="-3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5786" y="3666977"/>
            <a:ext cx="1439545" cy="10795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8" cstate="screen">
            <a:lum bright="3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86" y="4933470"/>
            <a:ext cx="1439545" cy="10795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Рисунок 22"/>
          <p:cNvPicPr/>
          <p:nvPr/>
        </p:nvPicPr>
        <p:blipFill>
          <a:blip r:embed="rId9" cstate="screen">
            <a:lum bright="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80" y="2383154"/>
            <a:ext cx="1440000" cy="10795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Рисунок 23"/>
          <p:cNvPicPr/>
          <p:nvPr/>
        </p:nvPicPr>
        <p:blipFill>
          <a:blip r:embed="rId10" cstate="screen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45" y="2383154"/>
            <a:ext cx="1439545" cy="10795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Рисунок 24"/>
          <p:cNvPicPr/>
          <p:nvPr/>
        </p:nvPicPr>
        <p:blipFill>
          <a:blip r:embed="rId11" cstate="screen">
            <a:lum bright="13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65" y="2383154"/>
            <a:ext cx="1439545" cy="10795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screen">
            <a:lum bright="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/>
          <a:stretch>
            <a:fillRect/>
          </a:stretch>
        </p:blipFill>
        <p:spPr bwMode="auto">
          <a:xfrm>
            <a:off x="4436580" y="3671739"/>
            <a:ext cx="1440160" cy="1080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 rot="10800000" flipV="1">
            <a:off x="0" y="548680"/>
            <a:ext cx="9144000" cy="432048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</a:t>
            </a: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езорт</a:t>
            </a:r>
            <a:r>
              <a:rPr lang="en-US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  <a:sym typeface="Symbol"/>
              </a:rPr>
              <a:t></a:t>
            </a: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любой участок, используемый населением для отдыха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2276340" y="1166509"/>
            <a:ext cx="2135857" cy="936104"/>
          </a:xfrm>
          <a:prstGeom prst="rightArrow">
            <a:avLst>
              <a:gd name="adj1" fmla="val 50000"/>
              <a:gd name="adj2" fmla="val 6773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60696" y="1387889"/>
            <a:ext cx="188785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800" b="1" dirty="0" smtClean="0"/>
              <a:t>СТИХИЙНО ФОРМИРУЮТСЯ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ru-RU" sz="800" b="1" dirty="0" smtClean="0"/>
              <a:t>И ВЫЗЫВАЮТ ДЕГРАДАЦИЮ ОКРУЖАЮЩЕЙ СРЕДЫ</a:t>
            </a:r>
            <a:endParaRPr lang="ru-RU" sz="800" b="1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 rot="10800000" flipV="1">
            <a:off x="65424" y="1343292"/>
            <a:ext cx="219675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еорганизованные 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езорты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2276340" y="2458461"/>
            <a:ext cx="2135857" cy="936104"/>
          </a:xfrm>
          <a:prstGeom prst="rightArrow">
            <a:avLst>
              <a:gd name="adj1" fmla="val 50000"/>
              <a:gd name="adj2" fmla="val 6773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260696" y="2618286"/>
            <a:ext cx="188785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800" b="1" dirty="0" smtClean="0"/>
              <a:t>УПРАВЛЯЕМЫЕ ПТС, ЦЕНТРАЛЬНЫМ ЗВЕНОМ КОТОРЫХ, КАК ПРАВИЛО, ЯВЛЯЮТСЯ ВОДНЫЕ ОБЪЕКТЫ</a:t>
            </a:r>
            <a:endParaRPr lang="ru-RU" sz="800" b="1" dirty="0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 rot="10800000" flipV="1">
            <a:off x="65424" y="2635244"/>
            <a:ext cx="2196752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рганизованные 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</a:t>
            </a:r>
            <a:r>
              <a:rPr lang="ru-RU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езорты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 rot="10800000" flipV="1">
            <a:off x="6156623" y="3785892"/>
            <a:ext cx="2926928" cy="864000"/>
          </a:xfrm>
          <a:prstGeom prst="roundRect">
            <a:avLst/>
          </a:prstGeom>
          <a:solidFill>
            <a:schemeClr val="bg2">
              <a:lumMod val="25000"/>
              <a:alpha val="60000"/>
            </a:schemeClr>
          </a:solidFill>
          <a:ln w="2222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46800" rIns="72000" bIns="46800" rtlCol="0" anchor="ctr">
            <a:noAutofit/>
          </a:bodyPr>
          <a:lstStyle/>
          <a:p>
            <a:pPr marL="0" lvl="5">
              <a:spcBef>
                <a:spcPct val="0"/>
              </a:spcBef>
              <a:defRPr/>
            </a:pP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Водяная мельница и мельничная плотина на реке Жужа</a:t>
            </a:r>
            <a: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на территории</a:t>
            </a:r>
            <a: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музея-заповедника "Коломенское"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 rot="10800000" flipV="1">
            <a:off x="4787900" y="5053720"/>
            <a:ext cx="4290888" cy="864000"/>
          </a:xfrm>
          <a:prstGeom prst="roundRect">
            <a:avLst/>
          </a:prstGeom>
          <a:solidFill>
            <a:schemeClr val="bg2">
              <a:lumMod val="25000"/>
              <a:alpha val="60000"/>
            </a:schemeClr>
          </a:solidFill>
          <a:ln w="2222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46800" rIns="72000" bIns="46800" rtlCol="0" anchor="ctr">
            <a:noAutofit/>
          </a:bodyPr>
          <a:lstStyle/>
          <a:p>
            <a:pPr marL="0" lvl="5">
              <a:spcBef>
                <a:spcPct val="0"/>
              </a:spcBef>
              <a:defRPr/>
            </a:pP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Особый вид организованных резортов </a:t>
            </a:r>
            <a:r>
              <a:rPr lang="ru-RU" altLang="zh-CN" sz="1200" b="1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  исторические гидросистемы </a:t>
            </a:r>
            <a:r>
              <a:rPr lang="ru-RU" altLang="zh-CN" sz="1200" b="1" dirty="0" smtClean="0">
                <a:solidFill>
                  <a:schemeClr val="bg1"/>
                </a:solidFill>
                <a:sym typeface="Symbol"/>
              </a:rPr>
              <a:t></a:t>
            </a:r>
            <a: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комплекс водоемов и гидротехнических сооружений, являющихся памятниками</a:t>
            </a:r>
            <a:r>
              <a:rPr lang="en-US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истории и культуры</a:t>
            </a:r>
          </a:p>
        </p:txBody>
      </p:sp>
      <p:sp>
        <p:nvSpPr>
          <p:cNvPr id="26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7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\Documents\ДЛЯ МАМЫ\ppt für Akademie\DSCN4312222.JPG"/>
          <p:cNvPicPr>
            <a:picLocks noChangeAspect="1" noChangeArrowheads="1"/>
          </p:cNvPicPr>
          <p:nvPr/>
        </p:nvPicPr>
        <p:blipFill>
          <a:blip r:embed="rId3" cstate="screen">
            <a:lum bright="5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268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 rot="10800000" flipV="1">
            <a:off x="0" y="108000"/>
            <a:ext cx="9144000" cy="4320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45720" rIns="0" bIns="45720" rtlCol="0" anchor="ctr">
            <a:noAutofit/>
          </a:bodyPr>
          <a:lstStyle/>
          <a:p>
            <a:pPr marL="720000" lvl="5" algn="ctr">
              <a:spcBef>
                <a:spcPct val="0"/>
              </a:spcBef>
              <a:defRPr/>
            </a:pPr>
            <a:r>
              <a:rPr lang="ru-RU" sz="28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О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СНОВНЫЕ  ДОСТИЖЕНИЯ</a:t>
            </a:r>
            <a:endParaRPr kumimoji="0" lang="ru-RU" sz="2400" i="0" u="none" strike="noStrike" kern="1200" normalizeH="0" baseline="0" noProof="0" dirty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75136853"/>
              </p:ext>
            </p:extLst>
          </p:nvPr>
        </p:nvGraphicFramePr>
        <p:xfrm>
          <a:off x="353240" y="744104"/>
          <a:ext cx="84604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bg1"/>
                </a:solidFill>
                <a:latin typeface="+mj-lt"/>
              </a:rPr>
              <a:pPr/>
              <a:t>14</a:t>
            </a:fld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200587555"/>
              </p:ext>
            </p:extLst>
          </p:nvPr>
        </p:nvGraphicFramePr>
        <p:xfrm>
          <a:off x="-180536" y="785224"/>
          <a:ext cx="64442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/>
          <p:nvPr/>
        </p:nvPicPr>
        <p:blipFill>
          <a:blip r:embed="rId8" cstate="screen">
            <a:lum bright="8000" contras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64" y="4164816"/>
            <a:ext cx="1620000" cy="1620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9" cstate="screen">
            <a:lum bright="7000" contras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0" y="4896280"/>
            <a:ext cx="1620000" cy="1620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88132" y="4418818"/>
            <a:ext cx="5328592" cy="2356373"/>
          </a:xfrm>
          <a:prstGeom prst="roundRect">
            <a:avLst>
              <a:gd name="adj" fmla="val 1022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36000" rIns="0" bIns="3600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"/>
            </a:pPr>
            <a:r>
              <a:rPr lang="ru-RU" sz="1400" dirty="0" smtClean="0">
                <a:solidFill>
                  <a:schemeClr val="tx1"/>
                </a:solidFill>
              </a:rPr>
              <a:t>Нижегородская ГЭС, Угличская ГЭС, Жигулевская ГЭС, Бурейская ГЭС, Саяно-Шушенская ГЭС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Рыбинская ГЭС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"/>
            </a:pPr>
            <a:r>
              <a:rPr lang="ru-RU" sz="1400" dirty="0" smtClean="0">
                <a:solidFill>
                  <a:schemeClr val="tx1"/>
                </a:solidFill>
              </a:rPr>
              <a:t>Малые ГЭС (Сходненская, Хоробровская) 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"/>
            </a:pPr>
            <a:r>
              <a:rPr lang="ru-RU" sz="1400" dirty="0" smtClean="0">
                <a:solidFill>
                  <a:schemeClr val="tx1"/>
                </a:solidFill>
              </a:rPr>
              <a:t>Кислогубская ПЭС; проекты Северной ПЭС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 Мезенской ПЭС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"/>
            </a:pPr>
            <a:r>
              <a:rPr lang="ru-RU" sz="1400" dirty="0" smtClean="0">
                <a:solidFill>
                  <a:schemeClr val="tx1"/>
                </a:solidFill>
              </a:rPr>
              <a:t>Курская АЭС, Смоленская АЭС, Калининская АЭС, Балаковская АЭС, Нововоронежская АЭС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Игналинская АЭС, Кольская АЭС, Ленинградская АЭС,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Ростовская АЭС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"/>
            </a:pPr>
            <a:r>
              <a:rPr lang="ru-RU" sz="1400" dirty="0" smtClean="0">
                <a:solidFill>
                  <a:schemeClr val="tx1"/>
                </a:solidFill>
              </a:rPr>
              <a:t>Малые городские водные объекты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10" cstate="screen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1963614" cy="1620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/>
          <p:nvPr/>
        </p:nvPicPr>
        <p:blipFill>
          <a:blip r:embed="rId11" cstate="screen">
            <a:lum bright="8000" contras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36" y="2636912"/>
            <a:ext cx="1620000" cy="1620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Заголовок 1"/>
          <p:cNvSpPr txBox="1">
            <a:spLocks/>
          </p:cNvSpPr>
          <p:nvPr/>
        </p:nvSpPr>
        <p:spPr>
          <a:xfrm rot="10800000" flipV="1">
            <a:off x="0" y="102778"/>
            <a:ext cx="914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ctr">
            <a:noAutofit/>
          </a:bodyPr>
          <a:lstStyle/>
          <a:p>
            <a:pPr marL="0" lvl="5">
              <a:spcBef>
                <a:spcPct val="0"/>
              </a:spcBef>
              <a:defRPr/>
            </a:pP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  </a:t>
            </a:r>
            <a:r>
              <a:rPr lang="en-US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8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РОФЕССИОНАЛЬНАЯ  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ДЕЯТЕЛЬНОСТЬ</a:t>
            </a:r>
            <a:endParaRPr kumimoji="0" lang="ru-RU" sz="2400" i="0" u="none" strike="noStrike" kern="1200" normalizeH="0" baseline="0" noProof="0" dirty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12" cstate="screen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48" y="132368"/>
            <a:ext cx="1620000" cy="1620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/>
          <p:nvPr/>
        </p:nvPicPr>
        <p:blipFill>
          <a:blip r:embed="rId13" cstate="screen">
            <a:lum bright="-2000"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0540"/>
            <a:ext cx="1620000" cy="1620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10800000" flipV="1">
            <a:off x="6732240" y="4079364"/>
            <a:ext cx="1872208" cy="359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0" rIns="3600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5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altLang="zh-CN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БЪЕКТЫ :</a:t>
            </a:r>
            <a:endParaRPr lang="ru-RU" altLang="zh-CN" sz="12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69990906"/>
              </p:ext>
            </p:extLst>
          </p:nvPr>
        </p:nvGraphicFramePr>
        <p:xfrm>
          <a:off x="2264516" y="1600372"/>
          <a:ext cx="4971780" cy="296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lum bright="-25000" contras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39" y="3673480"/>
            <a:ext cx="1188000" cy="1188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1" y="778836"/>
            <a:ext cx="1534152" cy="1298883"/>
          </a:xfrm>
          <a:prstGeom prst="rect">
            <a:avLst/>
          </a:prstGeom>
          <a:noFill/>
          <a:ln w="19050" cmpd="sng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 rot="10800000" flipV="1">
            <a:off x="0" y="221626"/>
            <a:ext cx="914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46800" rIns="0" bIns="46800" rtlCol="0" anchor="ctr">
            <a:noAutofit/>
          </a:bodyPr>
          <a:lstStyle/>
          <a:p>
            <a:pPr marL="0" lvl="5" algn="ctr">
              <a:spcBef>
                <a:spcPct val="0"/>
              </a:spcBef>
              <a:defRPr/>
            </a:pPr>
            <a:r>
              <a:rPr lang="ru-RU" sz="3200" cap="small" dirty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Природно-технические системы</a:t>
            </a:r>
            <a:endParaRPr lang="ru-RU" sz="3200" cap="small" dirty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32" y="1513928"/>
            <a:ext cx="987387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lum bright="1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5676"/>
          <a:stretch>
            <a:fillRect/>
          </a:stretch>
        </p:blipFill>
        <p:spPr bwMode="auto">
          <a:xfrm>
            <a:off x="757280" y="2507752"/>
            <a:ext cx="1188000" cy="1188000"/>
          </a:xfrm>
          <a:prstGeom prst="roundRect">
            <a:avLst>
              <a:gd name="adj" fmla="val 1666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6" y="3931920"/>
            <a:ext cx="119016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 rot="10800000" flipV="1">
            <a:off x="251520" y="5043456"/>
            <a:ext cx="5796136" cy="705756"/>
          </a:xfrm>
          <a:prstGeom prst="roundRect">
            <a:avLst/>
          </a:prstGeom>
          <a:solidFill>
            <a:schemeClr val="bg2">
              <a:lumMod val="25000"/>
              <a:alpha val="60000"/>
            </a:schemeClr>
          </a:solidFill>
          <a:ln w="2222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46800" rIns="72000" bIns="46800" rtlCol="0" anchor="ctr">
            <a:noAutofit/>
          </a:bodyPr>
          <a:lstStyle/>
          <a:p>
            <a:pPr marL="0" lvl="5" algn="just">
              <a:spcBef>
                <a:spcPct val="0"/>
              </a:spcBef>
              <a:defRPr/>
            </a:pP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Природно-технической системой является любая совокупность природных, природно-техногенных и техногенных объектов, состояние и функционирование которых взаимосвязаны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 rot="10800000" flipV="1">
            <a:off x="2407216" y="5877876"/>
            <a:ext cx="5796136" cy="705756"/>
          </a:xfrm>
          <a:prstGeom prst="roundRect">
            <a:avLst/>
          </a:prstGeom>
          <a:solidFill>
            <a:schemeClr val="bg2">
              <a:lumMod val="25000"/>
              <a:alpha val="60000"/>
            </a:schemeClr>
          </a:solidFill>
          <a:ln w="22225">
            <a:solidFill>
              <a:srgbClr val="FFFF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46800" rIns="72000" bIns="46800" rtlCol="0" anchor="ctr">
            <a:noAutofit/>
          </a:bodyPr>
          <a:lstStyle/>
          <a:p>
            <a:pPr marL="0" lvl="5" algn="just">
              <a:spcBef>
                <a:spcPct val="0"/>
              </a:spcBef>
              <a:defRPr/>
            </a:pPr>
            <a:r>
              <a:rPr lang="ru-RU" sz="1200" b="1" dirty="0" smtClean="0">
                <a:ln w="9525">
                  <a:noFill/>
                </a:ln>
                <a:solidFill>
                  <a:schemeClr val="bg1"/>
                </a:solidFill>
                <a:effectLst/>
              </a:rPr>
              <a:t>Управляемые природно-технические системы – это искусственно создаваемые системы, условия в которых постоянно регулируются работой инженерно-технических устройств</a:t>
            </a:r>
          </a:p>
        </p:txBody>
      </p:sp>
      <p:sp>
        <p:nvSpPr>
          <p:cNvPr id="14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3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57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2870276" y="801152"/>
            <a:ext cx="6120680" cy="399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vert="horz" wrap="square" lIns="144000" tIns="144000" rIns="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Общие закономерности процесса техногенеза природной среды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Техногенез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Процессы техногенеза континентальных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3.1.</a:t>
            </a:r>
            <a:r>
              <a:rPr lang="en-US" altLang="zh-CN" sz="1000" dirty="0" smtClean="0"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Основные причины техногенеза, его проявления и тенденции развития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3.2.</a:t>
            </a:r>
            <a:r>
              <a:rPr kumimoji="0" lang="en-US" altLang="zh-CN" sz="1000" i="0" u="none" strike="noStrike" cap="none" normalizeH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Обзор типовых вариантов техногенеза континентальных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3.2.1.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Зарегулированные речные системы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3.2.2.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Водоемы-охладители АЭС и ТЭС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3.2.3.</a:t>
            </a:r>
            <a:r>
              <a:rPr kumimoji="0" lang="en-US" altLang="zh-CN" sz="1000" i="0" u="none" strike="noStrike" cap="none" normalizeH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Антиреки (межбассейновая и межрегиональная переброска речного стока)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Процессы техногенеза Мирового океана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Общие закономерности деградации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5.1.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Концептуальные принципы исследования процессов деградации. Определение базовых понятий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Основные причины деградации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5.2.1.</a:t>
            </a:r>
            <a:r>
              <a:rPr kumimoji="0" lang="en-US" altLang="zh-CN" sz="1000" i="0" u="none" strike="noStrike" cap="none" normalizeH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Состав антропогенных (техногенных) факторов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5.2.2.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Загрязнение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5.2.3.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Эвтрофирование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5.2.4.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Засорение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5.2.5.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Нарушение режима стратификации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5.2.6.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Развитие в  водных объектах патогенных организмов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5.2.7.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Изменение характеров водосборного бассейна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1143000" marR="0" lvl="2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5.2.8.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Истощение водных объектов и изменение водности речных систем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5.3.</a:t>
            </a:r>
            <a:r>
              <a:rPr kumimoji="0" lang="en-US" altLang="zh-CN" sz="1000" i="0" u="none" strike="noStrike" cap="none" normalizeH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Основные этапы процесса деградации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5.4.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Оценка состояния деградирующих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Управляемый техногенез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6.1.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Общие принципы управляемого техногенеза водных объектов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685800" marR="0" lvl="1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6.2. </a:t>
            </a:r>
            <a:r>
              <a:rPr kumimoji="0" lang="ru-RU" altLang="zh-CN" sz="10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Times New Roman" pitchFamily="18" charset="0"/>
              </a:rPr>
              <a:t>Роль современного техногенеза в формировании условий окружающей среды</a:t>
            </a:r>
            <a:endParaRPr kumimoji="0" lang="ru-RU" altLang="zh-CN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7504" y="899744"/>
            <a:ext cx="2681366" cy="3787200"/>
            <a:chOff x="154748" y="1248108"/>
            <a:chExt cx="2681366" cy="3787200"/>
          </a:xfrm>
        </p:grpSpPr>
        <p:pic>
          <p:nvPicPr>
            <p:cNvPr id="12" name="Рисунок 11" descr="book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54748" y="1248108"/>
              <a:ext cx="2681366" cy="37872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157287" y="1622450"/>
              <a:ext cx="2671200" cy="162000"/>
            </a:xfrm>
            <a:prstGeom prst="rect">
              <a:avLst/>
            </a:prstGeom>
            <a:solidFill>
              <a:srgbClr val="000099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А.Л. С</a:t>
              </a:r>
              <a:r>
                <a:rPr lang="ru-RU" sz="8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УЗДАЛЕВА       </a:t>
              </a:r>
              <a:r>
                <a:rPr lang="ru-RU" sz="9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С.В. Г</a:t>
              </a:r>
              <a:r>
                <a:rPr lang="ru-RU" sz="8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ОРЮНОВА</a:t>
              </a:r>
              <a:endParaRPr lang="ru-RU" sz="9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7287" y="4155429"/>
              <a:ext cx="2671200" cy="494531"/>
            </a:xfrm>
            <a:prstGeom prst="rect">
              <a:avLst/>
            </a:prstGeom>
            <a:solidFill>
              <a:srgbClr val="000099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ТЕХНОГЕНЕЗ И ДЕГРАДАЦИЯ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ПОВЕРХНОСТНЫХ</a:t>
              </a:r>
              <a:br>
                <a:rPr lang="ru-RU" sz="9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</a:br>
              <a:r>
                <a:rPr lang="ru-RU" sz="9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ВОДНЫХ ОБЪЕКТОВ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1600" y="4232764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Москва </a:t>
            </a:r>
            <a:r>
              <a:rPr lang="ru-RU" sz="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 </a:t>
            </a:r>
            <a:r>
              <a:rPr lang="ru-RU" sz="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</a:t>
            </a:r>
            <a:endParaRPr lang="ru-RU" sz="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 rot="10800000" flipV="1">
            <a:off x="0" y="83728"/>
            <a:ext cx="9144000" cy="6089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ctr">
            <a:noAutofit/>
          </a:bodyPr>
          <a:lstStyle/>
          <a:p>
            <a:pPr marL="0" lvl="5" algn="ctr">
              <a:spcBef>
                <a:spcPct val="0"/>
              </a:spcBef>
              <a:defRPr/>
            </a:pPr>
            <a:r>
              <a:rPr lang="ru-RU" sz="28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Т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ЕХНОГЕНЕЗ</a:t>
            </a:r>
            <a:r>
              <a:rPr lang="en-US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 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ЭКОЛОГИЧЕСКАЯ 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ДЕГРАДАЦИЯ</a:t>
            </a:r>
            <a:r>
              <a:rPr lang="en-US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en-US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ВОДНЫХ ОБЪЕКТОВ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4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 rot="10800000" flipV="1">
            <a:off x="2426580" y="4880200"/>
            <a:ext cx="1872208" cy="464400"/>
          </a:xfrm>
          <a:prstGeom prst="roundRect">
            <a:avLst/>
          </a:prstGeom>
          <a:solidFill>
            <a:srgbClr val="99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0" rIns="3600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5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Т</a:t>
            </a:r>
            <a:r>
              <a:rPr lang="ru-RU" altLang="zh-CN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ЕХНОГЕНЕЗ</a:t>
            </a:r>
            <a:endParaRPr lang="ru-RU" altLang="zh-CN" sz="12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 rot="10800000" flipV="1">
            <a:off x="204912" y="5473146"/>
            <a:ext cx="3096344" cy="648072"/>
          </a:xfrm>
          <a:prstGeom prst="roundRect">
            <a:avLst/>
          </a:prstGeom>
          <a:solidFill>
            <a:srgbClr val="AC481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36000" rIns="0" bIns="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ФОРМЕ 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ПОБОЧНОГО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ПРОДУКТА ПРОИЗВОДСТВЕННОЙ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ДЕЯТЕЛЬНОСТИ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052877" y="5113533"/>
            <a:ext cx="357847" cy="398793"/>
          </a:xfrm>
          <a:prstGeom prst="downArrow">
            <a:avLst/>
          </a:prstGeom>
          <a:solidFill>
            <a:srgbClr val="FFFF99"/>
          </a:solidFill>
          <a:ln w="158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 rot="10800000" flipV="1">
            <a:off x="3530178" y="5517231"/>
            <a:ext cx="309634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36000" rIns="0" bIns="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В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ФОРМЕ 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ЦЕЛЕНАПРАВЛЕННОГО ИЗМЕНЕНИЯ 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ОКРУЖАЮЩЕЙ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СРЕДЫ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 rot="10800000" flipV="1">
            <a:off x="508020" y="6278606"/>
            <a:ext cx="1872208" cy="4627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36000" rIns="36000" bIns="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ЕУПРАВЛЯЕМЫЕ </a:t>
            </a: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ПТС</a:t>
            </a:r>
            <a:endParaRPr lang="ru-RU" altLang="zh-CN" sz="11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5" name="Стрелка вниз 64"/>
          <p:cNvSpPr/>
          <p:nvPr/>
        </p:nvSpPr>
        <p:spPr>
          <a:xfrm>
            <a:off x="4264210" y="5113533"/>
            <a:ext cx="357847" cy="398793"/>
          </a:xfrm>
          <a:prstGeom prst="downArrow">
            <a:avLst/>
          </a:prstGeom>
          <a:solidFill>
            <a:srgbClr val="FFFF99"/>
          </a:solidFill>
          <a:ln w="158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 rot="10800000" flipV="1">
            <a:off x="3923929" y="6350613"/>
            <a:ext cx="1872208" cy="462762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36000" rIns="36000" bIns="0" rtlCol="0" anchor="t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</a:t>
            </a:r>
            <a:r>
              <a:rPr lang="ru-RU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ПРАВЛЯЕМЫЕ</a:t>
            </a:r>
            <a: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11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ПТС</a:t>
            </a:r>
            <a:endParaRPr lang="ru-RU" altLang="zh-CN" sz="11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319212" y="6054543"/>
            <a:ext cx="357847" cy="398793"/>
          </a:xfrm>
          <a:prstGeom prst="downArrow">
            <a:avLst/>
          </a:prstGeom>
          <a:solidFill>
            <a:srgbClr val="FFFF99"/>
          </a:solidFill>
          <a:ln w="158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5605512" y="6054543"/>
            <a:ext cx="357847" cy="398793"/>
          </a:xfrm>
          <a:prstGeom prst="downArrow">
            <a:avLst/>
          </a:prstGeom>
          <a:solidFill>
            <a:srgbClr val="FFFF99"/>
          </a:solidFill>
          <a:ln w="158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70606252"/>
              </p:ext>
            </p:extLst>
          </p:nvPr>
        </p:nvGraphicFramePr>
        <p:xfrm>
          <a:off x="3334534" y="3451731"/>
          <a:ext cx="2025680" cy="54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Овал 27"/>
          <p:cNvSpPr/>
          <p:nvPr/>
        </p:nvSpPr>
        <p:spPr>
          <a:xfrm>
            <a:off x="3236431" y="3541727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61430" y="3022524"/>
            <a:ext cx="2610370" cy="3646822"/>
            <a:chOff x="0" y="1696"/>
            <a:chExt cx="26110" cy="36471"/>
          </a:xfrm>
        </p:grpSpPr>
        <p:sp>
          <p:nvSpPr>
            <p:cNvPr id="42" name="Поле 2"/>
            <p:cNvSpPr txBox="1">
              <a:spLocks noChangeAspect="1" noChangeArrowheads="1"/>
            </p:cNvSpPr>
            <p:nvPr/>
          </p:nvSpPr>
          <p:spPr bwMode="auto">
            <a:xfrm>
              <a:off x="0" y="1696"/>
              <a:ext cx="26110" cy="36471"/>
            </a:xfrm>
            <a:prstGeom prst="rect">
              <a:avLst/>
            </a:prstGeom>
            <a:solidFill>
              <a:srgbClr val="FFFFCC"/>
            </a:solidFill>
            <a:ln w="2540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900" b="1" dirty="0" smtClean="0">
                <a:latin typeface="Arial Black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latin typeface="Arial Black" pitchFamily="34" charset="0"/>
                  <a:cs typeface="Arial" pitchFamily="34" charset="0"/>
                </a:rPr>
                <a:t>А.Л. С</a:t>
              </a:r>
              <a:r>
                <a:rPr lang="ru-RU" sz="800" b="1" dirty="0" smtClean="0">
                  <a:latin typeface="Arial Black" pitchFamily="34" charset="0"/>
                  <a:cs typeface="Arial" pitchFamily="34" charset="0"/>
                </a:rPr>
                <a:t>УЗДАЛЕВА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800" dirty="0" smtClean="0"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ФОРМИРОВАНИЕ ЭКОЛОГИЧЕСКОГО ИМИДЖА ПРОИЗВОДСТВЕННОЙ ОРГАНИЗАЦИИ И ЕЕ ПРОДУКЦИИ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800" dirty="0" smtClean="0"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Москва – 2016</a:t>
              </a:r>
            </a:p>
          </p:txBody>
        </p:sp>
        <p:pic>
          <p:nvPicPr>
            <p:cNvPr id="43" name="Рисунок 1"/>
            <p:cNvPicPr>
              <a:picLocks noChangeAspect="1"/>
            </p:cNvPicPr>
            <p:nvPr/>
          </p:nvPicPr>
          <p:blipFill>
            <a:blip r:embed="rId8" cstate="screen">
              <a:grayscl/>
              <a:lum bright="-15000" contrast="14000"/>
            </a:blip>
            <a:srcRect/>
            <a:stretch>
              <a:fillRect/>
            </a:stretch>
          </p:blipFill>
          <p:spPr bwMode="auto">
            <a:xfrm>
              <a:off x="3529" y="4887"/>
              <a:ext cx="18648" cy="18649"/>
            </a:xfrm>
            <a:prstGeom prst="rect">
              <a:avLst/>
            </a:prstGeom>
            <a:noFill/>
            <a:ln w="25400" cmpd="thinThick">
              <a:solidFill>
                <a:schemeClr val="bg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643472" y="5338507"/>
            <a:ext cx="5832648" cy="1139726"/>
          </a:xfrm>
          <a:prstGeom prst="roundRect">
            <a:avLst>
              <a:gd name="adj" fmla="val 10224"/>
            </a:avLst>
          </a:prstGeom>
          <a:solidFill>
            <a:srgbClr val="FFFFCC"/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0" rIns="0" bIns="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Улучшение экологического имиджа на основе </a:t>
            </a:r>
            <a:r>
              <a:rPr lang="ru-RU" sz="1400" dirty="0">
                <a:solidFill>
                  <a:schemeClr val="tx1"/>
                </a:solidFill>
              </a:rPr>
              <a:t>отказа от сугубо технократических решений  экологических </a:t>
            </a:r>
            <a:r>
              <a:rPr lang="ru-RU" sz="1400" dirty="0" smtClean="0">
                <a:solidFill>
                  <a:schemeClr val="tx1"/>
                </a:solidFill>
              </a:rPr>
              <a:t>проблем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sz="1400" dirty="0" smtClean="0">
                <a:solidFill>
                  <a:schemeClr val="tx1"/>
                </a:solidFill>
              </a:rPr>
              <a:t>Использование энергетических объектов и гидротехнических сооружений, работа которых может корректироваться в целях создания благоприятных экологических условий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 rot="10800000" flipV="1">
            <a:off x="0" y="108000"/>
            <a:ext cx="914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ctr">
            <a:noAutofit/>
          </a:bodyPr>
          <a:lstStyle/>
          <a:p>
            <a:pPr marL="0" lvl="5" algn="ctr">
              <a:spcBef>
                <a:spcPct val="0"/>
              </a:spcBef>
              <a:defRPr/>
            </a:pPr>
            <a:r>
              <a:rPr lang="ru-RU" sz="26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У</a:t>
            </a:r>
            <a:r>
              <a:rPr lang="ru-RU" sz="22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ПРАВЛЯЕМЫЕ  ПРИРОДНО-ТЕХНИЧЕСКИЕ  СИСТЕМЫ</a:t>
            </a:r>
            <a:endParaRPr kumimoji="0" lang="ru-RU" sz="2200" i="0" u="none" strike="noStrike" kern="1200" normalizeH="0" baseline="0" noProof="0" dirty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482602" y="469305"/>
            <a:ext cx="4824536" cy="936104"/>
          </a:xfrm>
          <a:prstGeom prst="rightArrow">
            <a:avLst>
              <a:gd name="adj1" fmla="val 50000"/>
              <a:gd name="adj2" fmla="val 4331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554610" y="763594"/>
            <a:ext cx="4536504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altLang="zh-CN" sz="900" b="1" cap="small" dirty="0" smtClean="0">
                <a:ea typeface="SimSun" pitchFamily="2" charset="-122"/>
                <a:cs typeface="Times New Roman Полужирный"/>
              </a:rPr>
              <a:t>И</a:t>
            </a:r>
            <a:r>
              <a:rPr lang="ru-RU" altLang="zh-CN" sz="800" b="1" cap="small" dirty="0" smtClean="0">
                <a:ea typeface="SimSun" pitchFamily="2" charset="-122"/>
                <a:cs typeface="Times New Roman Полужирный"/>
              </a:rPr>
              <a:t>СКУССТВЕННО СОЗДАВАЕМЫЕ СИСТЕМЫ, УСЛОВИЯ В КОТОРЫХ ПОСТОЯННО РЕГУЛИРУЮТСЯ РАБОТОЙ ИНЖЕНЕРНО-ТЕХНИЧЕСКИХ УСТРОЙСТВ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 rot="10800000" flipV="1">
            <a:off x="78160" y="718096"/>
            <a:ext cx="2361406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108000" rIns="0" bIns="10800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0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</a:t>
            </a:r>
            <a: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правляемые природно-технические системы</a:t>
            </a:r>
            <a:endParaRPr lang="ru-RU" sz="12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1807494" y="1210148"/>
            <a:ext cx="4176463" cy="936104"/>
          </a:xfrm>
          <a:prstGeom prst="rightArrow">
            <a:avLst>
              <a:gd name="adj1" fmla="val 50000"/>
              <a:gd name="adj2" fmla="val 4331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878335" y="1439459"/>
            <a:ext cx="4536504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altLang="zh-CN" sz="900" b="1" cap="small" dirty="0" smtClean="0">
                <a:ea typeface="SimSun" pitchFamily="2" charset="-122"/>
                <a:cs typeface="Times New Roman Полужирный"/>
              </a:rPr>
              <a:t>Р</a:t>
            </a:r>
            <a:r>
              <a:rPr lang="ru-RU" altLang="zh-CN" sz="800" b="1" cap="small" dirty="0" smtClean="0">
                <a:ea typeface="SimSun" pitchFamily="2" charset="-122"/>
                <a:cs typeface="Times New Roman Полужирный"/>
              </a:rPr>
              <a:t>АЗРАБОТКА МЕХАНИЗМОВ, СПОСОБНЫХ ВОСПРЕПЯТСТВОВАТЬ ЭКОЛОГИЧЕСКОЙ ДЕГРАДАЦИИ ОКРУЖАЮЩЕЙ СРЕДЫ В УСЛОВИЯХ </a:t>
            </a:r>
            <a:br>
              <a:rPr lang="ru-RU" altLang="zh-CN" sz="800" b="1" cap="small" dirty="0" smtClean="0">
                <a:ea typeface="SimSun" pitchFamily="2" charset="-122"/>
                <a:cs typeface="Times New Roman Полужирный"/>
              </a:rPr>
            </a:br>
            <a:r>
              <a:rPr lang="ru-RU" altLang="zh-CN" sz="800" b="1" cap="small" dirty="0" smtClean="0">
                <a:ea typeface="SimSun" pitchFamily="2" charset="-122"/>
                <a:cs typeface="Times New Roman Полужирный"/>
              </a:rPr>
              <a:t>ПОСТОЯННО ВОЗРАСТАЮЩЕЙ АНТРОПОГЕННОЙ НАГРУЗКИ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 rot="10800000" flipV="1">
            <a:off x="78160" y="1458939"/>
            <a:ext cx="1685528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108000" rIns="0" bIns="10800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0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сновная цель </a:t>
            </a:r>
            <a:b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их создания</a:t>
            </a:r>
          </a:p>
        </p:txBody>
      </p:sp>
      <p:sp>
        <p:nvSpPr>
          <p:cNvPr id="54" name="Стрелка вправо 53"/>
          <p:cNvSpPr/>
          <p:nvPr/>
        </p:nvSpPr>
        <p:spPr>
          <a:xfrm>
            <a:off x="4299208" y="1964581"/>
            <a:ext cx="4643190" cy="936104"/>
          </a:xfrm>
          <a:prstGeom prst="rightArrow">
            <a:avLst>
              <a:gd name="adj1" fmla="val 50000"/>
              <a:gd name="adj2" fmla="val 4331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370050" y="2255448"/>
            <a:ext cx="4536504" cy="3539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altLang="zh-CN" sz="900" b="1" cap="small" dirty="0" smtClean="0">
                <a:ea typeface="SimSun" pitchFamily="2" charset="-122"/>
                <a:cs typeface="Times New Roman Полужирный"/>
              </a:rPr>
              <a:t>С</a:t>
            </a:r>
            <a:r>
              <a:rPr lang="ru-RU" altLang="zh-CN" sz="800" b="1" cap="small" dirty="0" smtClean="0">
                <a:ea typeface="SimSun" pitchFamily="2" charset="-122"/>
                <a:cs typeface="Times New Roman Полужирный"/>
              </a:rPr>
              <a:t>ОЗДАНИЕ УПРАВЛЯЕМЫХ ПРИРОДНО-ТЕХНИЧЕСКИХ СИСТЕМ С ЗАДАННЫМИ ПРИРОДООХРАННЫМИ И СРЕДОЗАЩИТНЫМИ ФУНКЦИЯМИ 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 rot="10800000" flipV="1">
            <a:off x="77023" y="2213372"/>
            <a:ext cx="4176463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108000" rIns="0" bIns="10800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0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оздание управляемых природно-технических систем с заданными природоохранными</a:t>
            </a:r>
            <a:b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и средозащитными функциями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 rot="10800000" flipV="1">
            <a:off x="3203848" y="2967484"/>
            <a:ext cx="2520280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0" rIns="3600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0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еобходимые </a:t>
            </a:r>
            <a:r>
              <a:rPr lang="en-US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условия</a:t>
            </a:r>
            <a:r>
              <a:rPr lang="en-US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успешного решения </a:t>
            </a:r>
            <a:r>
              <a:rPr lang="en-US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zh-CN" sz="9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проблем</a:t>
            </a:r>
            <a:endParaRPr lang="ru-RU" sz="9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245057" y="3818121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val="1999428014"/>
              </p:ext>
            </p:extLst>
          </p:nvPr>
        </p:nvGraphicFramePr>
        <p:xfrm>
          <a:off x="5988369" y="3641468"/>
          <a:ext cx="2846896" cy="164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4" name="Овал 63"/>
          <p:cNvSpPr/>
          <p:nvPr/>
        </p:nvSpPr>
        <p:spPr>
          <a:xfrm>
            <a:off x="5936992" y="4109245"/>
            <a:ext cx="144000" cy="144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 rot="10800000" flipV="1">
            <a:off x="6149507" y="3467919"/>
            <a:ext cx="2514939" cy="43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0" rIns="3600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Э</a:t>
            </a: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КОЛОГИЧЕСКИЕ РЕГУЛЯТОРЫ</a:t>
            </a:r>
          </a:p>
        </p:txBody>
      </p:sp>
      <p:sp>
        <p:nvSpPr>
          <p:cNvPr id="66" name="Овал 65"/>
          <p:cNvSpPr/>
          <p:nvPr/>
        </p:nvSpPr>
        <p:spPr>
          <a:xfrm>
            <a:off x="5936992" y="4680959"/>
            <a:ext cx="144000" cy="14400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68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984400"/>
            <a:ext cx="9144000" cy="3873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6" name="Группа 1"/>
          <p:cNvGrpSpPr>
            <a:grpSpLocks noChangeAspect="1"/>
          </p:cNvGrpSpPr>
          <p:nvPr/>
        </p:nvGrpSpPr>
        <p:grpSpPr bwMode="auto">
          <a:xfrm>
            <a:off x="129600" y="3056736"/>
            <a:ext cx="2610336" cy="3646800"/>
            <a:chOff x="0" y="955"/>
            <a:chExt cx="22675" cy="31673"/>
          </a:xfrm>
        </p:grpSpPr>
        <p:sp>
          <p:nvSpPr>
            <p:cNvPr id="5" name="Поле 2"/>
            <p:cNvSpPr txBox="1">
              <a:spLocks noChangeArrowheads="1"/>
            </p:cNvSpPr>
            <p:nvPr/>
          </p:nvSpPr>
          <p:spPr bwMode="auto">
            <a:xfrm>
              <a:off x="0" y="955"/>
              <a:ext cx="22675" cy="31673"/>
            </a:xfrm>
            <a:prstGeom prst="rect">
              <a:avLst/>
            </a:prstGeom>
            <a:solidFill>
              <a:schemeClr val="bg1"/>
            </a:solidFill>
            <a:ln w="2540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800" b="1" dirty="0" smtClean="0"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 Black" pitchFamily="34" charset="0"/>
                  <a:cs typeface="Arial" pitchFamily="34" charset="0"/>
                </a:rPr>
                <a:t>А.Л. С</a:t>
              </a:r>
              <a:r>
                <a:rPr lang="ru-RU" sz="800" b="1" dirty="0" smtClean="0">
                  <a:latin typeface="Arial Black" pitchFamily="34" charset="0"/>
                  <a:cs typeface="Arial" pitchFamily="34" charset="0"/>
                </a:rPr>
                <a:t>УЗДАЛЕВА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800" b="1" dirty="0" smtClean="0"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effectLst/>
                  <a:latin typeface="Arial Black" pitchFamily="34" charset="0"/>
                  <a:cs typeface="Arial" pitchFamily="34" charset="0"/>
                </a:rPr>
                <a:t>СОЗДАНИЕ УПРАВЛЯЕМЫХ</a:t>
              </a:r>
              <a:br>
                <a:rPr kumimoji="0" lang="ru-RU" sz="800" b="1" i="0" u="none" strike="noStrike" cap="none" normalizeH="0" baseline="0" dirty="0" smtClean="0">
                  <a:ln>
                    <a:noFill/>
                  </a:ln>
                  <a:effectLst/>
                  <a:latin typeface="Arial Black" pitchFamily="34" charset="0"/>
                  <a:cs typeface="Arial" pitchFamily="34" charset="0"/>
                </a:rPr>
              </a:b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effectLst/>
                  <a:latin typeface="Arial Black" pitchFamily="34" charset="0"/>
                  <a:cs typeface="Arial" pitchFamily="34" charset="0"/>
                </a:rPr>
                <a:t>ПРИРОДНО-ТЕХНИЧЕСКИХ СИСТЕМ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800" dirty="0" smtClean="0"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М</a:t>
              </a: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осква-2016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368" y="4458"/>
              <a:ext cx="16203" cy="16202"/>
            </a:xfrm>
            <a:prstGeom prst="rect">
              <a:avLst/>
            </a:prstGeom>
            <a:noFill/>
          </p:spPr>
        </p:pic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796182" y="3045146"/>
            <a:ext cx="6264000" cy="36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Глава I. Цели и проблемы создания управляемых ПТС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1.1. Основные виды ПТС и их классификация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1.2. Общая схема создания управляемых ПТС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1.3. ПТС как структурный элемент биотехносферы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1.4. Историческое развитие процесса техногенеза окружающей среды</a:t>
            </a:r>
            <a:b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ru-RU" altLang="zh-CN" sz="1200" b="0" i="0" u="none" strike="noStrike" cap="none" normalizeH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      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и формирования ПТС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Глава II. Техногенез атмосферы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Глава III. Техногенез гидросферы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3.1. Основные части гидросферы и особенности изучения процессов их техногенеза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3.2. Использование управляемых ПТС для предотвращения</a:t>
            </a:r>
            <a:b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       истощения водных ресурсов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3.3. Зарегулирование речного стока как основа для создания региональных</a:t>
            </a:r>
            <a:b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     </a:t>
            </a:r>
            <a:r>
              <a:rPr kumimoji="0" lang="ru-RU" altLang="zh-CN" sz="1200" b="0" i="0" u="none" strike="noStrike" cap="none" normalizeH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  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управляемых ПТС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3.4. Создание управляемых ПТС при освоении глубинных ресурсов Мирового океана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Глава IV. Техногенез педосферы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Глава V. Техногенез литосферы</a:t>
            </a:r>
            <a:endParaRPr kumimoji="0" lang="ru-RU" altLang="zh-CN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10800000" flipV="1">
            <a:off x="0" y="219600"/>
            <a:ext cx="9144000" cy="4320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6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Б</a:t>
            </a:r>
            <a:r>
              <a:rPr lang="ru-RU" sz="22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АЗОВЫЕ  </a:t>
            </a:r>
            <a:r>
              <a:rPr lang="ru-RU" sz="22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ПРИНЦИПЫ  СОЗДАНИЯ  УПРАВЛЯЕМЫХ </a:t>
            </a:r>
            <a:br>
              <a:rPr lang="ru-RU" sz="22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2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ПРИРОДНО-ТЕХНИЧЕСКИХ  СИСТЕМ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284" y="1269241"/>
            <a:ext cx="4392488" cy="1367671"/>
          </a:xfrm>
          <a:prstGeom prst="roundRect">
            <a:avLst>
              <a:gd name="adj" fmla="val 10224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0" bIns="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altLang="zh-CN" sz="1400" dirty="0" smtClean="0">
                <a:solidFill>
                  <a:schemeClr val="tx1"/>
                </a:solidFill>
              </a:rPr>
              <a:t>Регулирование состояния окружающей среды на основе управления водными ресурсами 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altLang="zh-CN" sz="1400" dirty="0" smtClean="0">
                <a:solidFill>
                  <a:schemeClr val="tx1"/>
                </a:solidFill>
              </a:rPr>
              <a:t>Приоритет решения экологических проблем при использовании водных ресурсов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altLang="zh-CN" sz="1400" dirty="0" smtClean="0">
                <a:solidFill>
                  <a:schemeClr val="tx1"/>
                </a:solidFill>
              </a:rPr>
              <a:t>Иерархичность структуры управляемых природно-технических систем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8776" y="1639886"/>
            <a:ext cx="4140968" cy="1139726"/>
          </a:xfrm>
          <a:prstGeom prst="roundRect">
            <a:avLst>
              <a:gd name="adj" fmla="val 10224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0" bIns="0" rtlCol="0" anchor="ctr">
            <a:spAutoFit/>
          </a:bodyPr>
          <a:lstStyle/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altLang="zh-CN" sz="1400" dirty="0" smtClean="0">
                <a:solidFill>
                  <a:schemeClr val="tx1"/>
                </a:solidFill>
              </a:rPr>
              <a:t>Использование инженерно-технических объектов в роли экологических регуляторов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altLang="zh-CN" sz="1400" dirty="0" smtClean="0">
                <a:solidFill>
                  <a:schemeClr val="tx1"/>
                </a:solidFill>
              </a:rPr>
              <a:t>Экологическая оптимизация</a:t>
            </a:r>
            <a:br>
              <a:rPr lang="ru-RU" altLang="zh-CN" sz="1400" dirty="0" smtClean="0">
                <a:solidFill>
                  <a:schemeClr val="tx1"/>
                </a:solidFill>
              </a:rPr>
            </a:br>
            <a:r>
              <a:rPr lang="ru-RU" altLang="zh-CN" sz="1400" dirty="0" smtClean="0">
                <a:solidFill>
                  <a:schemeClr val="tx1"/>
                </a:solidFill>
              </a:rPr>
              <a:t>инженерно-технических систем </a:t>
            </a:r>
          </a:p>
          <a:p>
            <a:pPr marL="342900" indent="-342900">
              <a:buClr>
                <a:srgbClr val="C00000"/>
              </a:buClr>
              <a:buSzPct val="120000"/>
              <a:buFont typeface="Wingdings 2" pitchFamily="18" charset="2"/>
              <a:buChar char=""/>
            </a:pPr>
            <a:r>
              <a:rPr lang="ru-RU" altLang="zh-CN" sz="1400" dirty="0" smtClean="0">
                <a:solidFill>
                  <a:schemeClr val="tx1"/>
                </a:solidFill>
              </a:rPr>
              <a:t>Восходящее проектирование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 rot="10800000" flipV="1">
            <a:off x="154112" y="836712"/>
            <a:ext cx="3132855" cy="3600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0" rIns="3600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ОНЦЕПТУАЛЬНЫЕ ПРИНЦИПЫ</a:t>
            </a:r>
            <a:endParaRPr lang="ru-RU" sz="12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10800000" flipV="1">
            <a:off x="5609704" y="1193576"/>
            <a:ext cx="3402121" cy="3600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0" rIns="36000" bIns="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zh-CN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М</a:t>
            </a:r>
            <a:r>
              <a:rPr lang="ru-RU" altLang="zh-CN" sz="12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ЕТОДОЛОГИЧЕСКИЕ ПРИНЦИПЫ</a:t>
            </a:r>
            <a:endParaRPr lang="ru-RU" sz="1200" cap="all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6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699792" y="2781368"/>
            <a:ext cx="6192000" cy="3960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36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Техногенная безопасность и уровни ее обеспечения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Природно-технические системы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Техногенез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Системная техноэкология  и экологическая глобалистика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Управляемые ПТС как основа альтернативной стратегии охраны окружающей среды </a:t>
            </a:r>
            <a:b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и реального механизма устойчивого развития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Биотехносфера.  Экологические последствия глобальных техногенных изменений климата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Деградация водных объектов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Системы межрегиональной переброски ресурсов пресных вод (антиреки)</a:t>
            </a:r>
            <a:b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</a:b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и экологические основы организации международного рынка ресурсов питьевой воды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Экологический имидж промышленных  и энергетических объектов.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Урбанизация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Экологическая безопасность  и безопасность жизнедеятельности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Оценка экологической безопасности  изделий, продукции, технологий и сооружений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Экологические аспекты  возобновляемых источников энергии,  приливные электростанции, геотермальные электростанции, ветровые электростанции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Водоемы-охладители и биопомехи  в системах технического водоснабжения АЭС и ТЭС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Экологическая оптимизация  объектов гидроэнергетики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Освоение ресурсов глубин Мирового океана.  Искусственный апвеллинг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Инженерно-экологическое обустройство  малых городских водных объектов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Техногенные скопления вод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Лужи – временные микроводоемы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Резорты. Экологические основы  проектирования мест массового отдыха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Тепловое загрязнение и термическое эвтрофирование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Засорение водных объектов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Вторичное загрязнение водных объектов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Техногенные биологические инвазии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zh-CN" sz="1100" i="0" u="none" strike="noStrike" cap="none" normalizeH="0" baseline="0" dirty="0" smtClean="0">
                <a:ln>
                  <a:noFill/>
                </a:ln>
                <a:effectLst/>
                <a:ea typeface="SimSun" pitchFamily="2" charset="-122"/>
                <a:cs typeface="Arial" pitchFamily="34" charset="0"/>
              </a:rPr>
              <a:t>Нарушение режима стратификации водных объектов</a:t>
            </a:r>
            <a:endParaRPr kumimoji="0" lang="ru-RU" altLang="zh-CN" sz="11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grpSp>
        <p:nvGrpSpPr>
          <p:cNvPr id="26636" name="Группа 1"/>
          <p:cNvGrpSpPr>
            <a:grpSpLocks/>
          </p:cNvGrpSpPr>
          <p:nvPr/>
        </p:nvGrpSpPr>
        <p:grpSpPr bwMode="auto">
          <a:xfrm>
            <a:off x="125831" y="3285011"/>
            <a:ext cx="2429982" cy="3168352"/>
            <a:chOff x="37" y="-1883"/>
            <a:chExt cx="26106" cy="36471"/>
          </a:xfrm>
        </p:grpSpPr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37" y="-1883"/>
              <a:ext cx="26106" cy="36471"/>
            </a:xfrm>
            <a:prstGeom prst="rect">
              <a:avLst/>
            </a:prstGeom>
            <a:solidFill>
              <a:srgbClr val="FFFFCC"/>
            </a:solidFill>
            <a:ln w="2540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А.Л. С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УЗДАЛЕВА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 Pro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УПРАВЛЯЕМЫЕ ПРИРОДНО-ТЕХНИЧЕСКИЕ СИСТЕМЫ ЭНЕРГЕТИЧЕСКИХ И ИНЫХ ОБЪЕКТОВ КАК ОСНОВА ОБЕСПЕЧЕНИЯ ТЕХНОГЕННОЙ БЕЗОПАСНОСТИ И ОХРАНЫ ОКРУЖАЮЩЕЙ СРЕДЫ</a:t>
              </a:r>
              <a:endPara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700" dirty="0" smtClean="0">
                  <a:latin typeface="+mj-lt"/>
                  <a:cs typeface="Arial" pitchFamily="34" charset="0"/>
                </a:rPr>
                <a:t>УЧЕБНОЕ ПОСОБИЕ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300" dirty="0" smtClean="0"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700" dirty="0" smtClean="0">
                  <a:latin typeface="+mj-lt"/>
                  <a:cs typeface="Arial" pitchFamily="34" charset="0"/>
                </a:rPr>
                <a:t>Москва – 2015</a:t>
              </a:r>
            </a:p>
          </p:txBody>
        </p:sp>
        <p:pic>
          <p:nvPicPr>
            <p:cNvPr id="9" name="Рисунок 4"/>
            <p:cNvPicPr>
              <a:picLocks noChangeAspect="1"/>
            </p:cNvPicPr>
            <p:nvPr/>
          </p:nvPicPr>
          <p:blipFill>
            <a:blip r:embed="rId3" cstate="screen">
              <a:lum bright="-10000" contrast="17000"/>
            </a:blip>
            <a:srcRect/>
            <a:stretch>
              <a:fillRect/>
            </a:stretch>
          </p:blipFill>
          <p:spPr bwMode="auto">
            <a:xfrm>
              <a:off x="3615" y="2770"/>
              <a:ext cx="18721" cy="18721"/>
            </a:xfrm>
            <a:prstGeom prst="rect">
              <a:avLst/>
            </a:prstGeom>
            <a:noFill/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 rot="10800000" flipV="1">
            <a:off x="0" y="219600"/>
            <a:ext cx="9144000" cy="4320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6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О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СНОВНЫЕ  НАПРАВЛЕНИЯ  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ИССЛЕДОВАНИЙ</a:t>
            </a:r>
            <a:r>
              <a:rPr lang="en-US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ПО 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СОЗДАНИЮ  УПРАВЛЯЕМЫХ  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ПРИРОДНО-ТЕХНИЧЕСКИХ</a:t>
            </a:r>
            <a:r>
              <a:rPr lang="en-US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2000" dirty="0" smtClea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СИСТЕМ</a:t>
            </a:r>
            <a:endParaRPr lang="ru-RU" sz="2000" dirty="0" smtClean="0">
              <a:ln w="952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8584" y="797235"/>
            <a:ext cx="6336000" cy="1823561"/>
          </a:xfrm>
          <a:prstGeom prst="roundRect">
            <a:avLst>
              <a:gd name="adj" fmla="val 1022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0" rIns="0" bIns="0" rtlCol="0" anchor="ctr">
            <a:spAutoFit/>
          </a:bodyPr>
          <a:lstStyle/>
          <a:p>
            <a:pPr marL="342900" lvl="0" indent="-342900">
              <a:buClr>
                <a:srgbClr val="C00000"/>
              </a:buClr>
              <a:buSzPct val="125000"/>
              <a:buFont typeface="Wingdings 2" pitchFamily="18" charset="2"/>
              <a:buChar char=""/>
            </a:pPr>
            <a:r>
              <a:rPr lang="ru-RU" sz="1400" dirty="0" smtClean="0">
                <a:solidFill>
                  <a:schemeClr val="tx1"/>
                </a:solidFill>
              </a:rPr>
              <a:t>Общая методология создания управляемых ПТС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"/>
            </a:pPr>
            <a:r>
              <a:rPr lang="ru-RU" sz="1400" dirty="0" smtClean="0">
                <a:solidFill>
                  <a:schemeClr val="tx1"/>
                </a:solidFill>
              </a:rPr>
              <a:t>Экологическая оптимизация ГЭС и ПЭС с целью превращения их в регуляторы управляемых ПТС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"/>
            </a:pPr>
            <a:r>
              <a:rPr lang="ru-RU" sz="1400" dirty="0" smtClean="0">
                <a:solidFill>
                  <a:schemeClr val="tx1"/>
                </a:solidFill>
              </a:rPr>
              <a:t>Создание управляемых ПТС на основе водоемов-охладителей АЭС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"/>
            </a:pPr>
            <a:r>
              <a:rPr lang="ru-RU" sz="1400" dirty="0" smtClean="0">
                <a:solidFill>
                  <a:schemeClr val="tx1"/>
                </a:solidFill>
              </a:rPr>
              <a:t>Разработка принципов экологически ориентированного проектирования межрегиональной переброски речного стока</a:t>
            </a:r>
          </a:p>
          <a:p>
            <a:pPr marL="342900" indent="-342900">
              <a:buClr>
                <a:srgbClr val="C00000"/>
              </a:buClr>
              <a:buSzPct val="125000"/>
              <a:buFont typeface="Wingdings 2" pitchFamily="18" charset="2"/>
              <a:buChar char=""/>
            </a:pPr>
            <a:r>
              <a:rPr lang="ru-RU" sz="1400" dirty="0" smtClean="0">
                <a:solidFill>
                  <a:schemeClr val="tx1"/>
                </a:solidFill>
              </a:rPr>
              <a:t>Экологическое обоснование модели международного рынка ресурсов пресной воды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836712"/>
            <a:ext cx="2448272" cy="246221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300" dirty="0" smtClean="0">
                <a:ln w="9525"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www.ntsyst.ru</a:t>
            </a:r>
            <a:endParaRPr lang="ru-RU" sz="1600" spc="300" dirty="0">
              <a:ln w="9525"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350"/>
            <a:ext cx="9144000" cy="685165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" name="Picture 2" descr="C:\Users\1\Documents\ДЛЯ МАМЫ\ppt für Akademie\обложки книг\ntsys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5123" y="1173928"/>
            <a:ext cx="2458800" cy="1967040"/>
          </a:xfrm>
          <a:prstGeom prst="rect">
            <a:avLst/>
          </a:prstGeom>
          <a:noFill/>
        </p:spPr>
      </p:pic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 rot="10800000" flipV="1">
            <a:off x="0" y="126741"/>
            <a:ext cx="9144000" cy="6206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6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22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БЩАЯ  СХЕМА  СОЗДАНИЯ </a:t>
            </a:r>
            <a:br>
              <a:rPr lang="ru-RU" sz="22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22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УПРАВЛЯЕМЫХ  ПРИРОДНО-ТЕХНИЧЕСКИХ  СИСТЕМ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5257496"/>
              </p:ext>
            </p:extLst>
          </p:nvPr>
        </p:nvGraphicFramePr>
        <p:xfrm>
          <a:off x="323528" y="1052736"/>
          <a:ext cx="51125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 rot="5400000">
            <a:off x="4392060" y="2667001"/>
            <a:ext cx="5652000" cy="1835720"/>
            <a:chOff x="0" y="0"/>
            <a:chExt cx="6145111" cy="199580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0"/>
              <a:ext cx="1995805" cy="1995805"/>
              <a:chOff x="0" y="0"/>
              <a:chExt cx="1996342" cy="1996342"/>
            </a:xfrm>
          </p:grpSpPr>
          <p:sp>
            <p:nvSpPr>
              <p:cNvPr id="47" name="Овал 46"/>
              <p:cNvSpPr>
                <a:spLocks noChangeAspect="1"/>
              </p:cNvSpPr>
              <p:nvPr/>
            </p:nvSpPr>
            <p:spPr>
              <a:xfrm>
                <a:off x="0" y="0"/>
                <a:ext cx="1996342" cy="1996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8" name="8-конечная звезда 47"/>
              <p:cNvSpPr>
                <a:spLocks noChangeAspect="1"/>
              </p:cNvSpPr>
              <p:nvPr/>
            </p:nvSpPr>
            <p:spPr>
              <a:xfrm>
                <a:off x="103517" y="802257"/>
                <a:ext cx="373884" cy="373884"/>
              </a:xfrm>
              <a:prstGeom prst="star8">
                <a:avLst/>
              </a:prstGeom>
              <a:solidFill>
                <a:srgbClr val="FFFF99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9" name="Пятно 2 48"/>
              <p:cNvSpPr>
                <a:spLocks noChangeAspect="1"/>
              </p:cNvSpPr>
              <p:nvPr/>
            </p:nvSpPr>
            <p:spPr>
              <a:xfrm>
                <a:off x="819509" y="1613140"/>
                <a:ext cx="264418" cy="264418"/>
              </a:xfrm>
              <a:prstGeom prst="irregularSeal2">
                <a:avLst/>
              </a:prstGeom>
              <a:solidFill>
                <a:schemeClr val="bg2">
                  <a:lumMod val="75000"/>
                </a:schemeClr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0" name="8-конечная звезда 49"/>
              <p:cNvSpPr>
                <a:spLocks noChangeAspect="1"/>
              </p:cNvSpPr>
              <p:nvPr/>
            </p:nvSpPr>
            <p:spPr>
              <a:xfrm>
                <a:off x="810883" y="94891"/>
                <a:ext cx="373884" cy="373884"/>
              </a:xfrm>
              <a:prstGeom prst="star8">
                <a:avLst/>
              </a:prstGeom>
              <a:solidFill>
                <a:srgbClr val="FFFF99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" name="Пятно 2 50"/>
              <p:cNvSpPr>
                <a:spLocks noChangeAspect="1"/>
              </p:cNvSpPr>
              <p:nvPr/>
            </p:nvSpPr>
            <p:spPr>
              <a:xfrm>
                <a:off x="362309" y="319178"/>
                <a:ext cx="373884" cy="373884"/>
              </a:xfrm>
              <a:prstGeom prst="irregularSeal2">
                <a:avLst/>
              </a:prstGeom>
              <a:solidFill>
                <a:srgbClr val="66FF99"/>
              </a:solidFill>
              <a:ln w="3175" cap="flat" cmpd="dbl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" name="4-конечная звезда 51"/>
              <p:cNvSpPr>
                <a:spLocks noChangeAspect="1"/>
              </p:cNvSpPr>
              <p:nvPr/>
            </p:nvSpPr>
            <p:spPr>
              <a:xfrm>
                <a:off x="345056" y="1293963"/>
                <a:ext cx="271412" cy="271385"/>
              </a:xfrm>
              <a:prstGeom prst="star4">
                <a:avLst/>
              </a:prstGeom>
              <a:solidFill>
                <a:srgbClr val="FF9900"/>
              </a:solidFill>
              <a:ln w="317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53" name="Группа 52"/>
              <p:cNvGrpSpPr/>
              <p:nvPr/>
            </p:nvGrpSpPr>
            <p:grpSpPr>
              <a:xfrm>
                <a:off x="646981" y="543465"/>
                <a:ext cx="908722" cy="938151"/>
                <a:chOff x="172528" y="120770"/>
                <a:chExt cx="908722" cy="938151"/>
              </a:xfrm>
            </p:grpSpPr>
            <p:sp>
              <p:nvSpPr>
                <p:cNvPr id="56" name="8-конечная звезда 55"/>
                <p:cNvSpPr>
                  <a:spLocks noChangeAspect="1"/>
                </p:cNvSpPr>
                <p:nvPr/>
              </p:nvSpPr>
              <p:spPr>
                <a:xfrm>
                  <a:off x="483079" y="120770"/>
                  <a:ext cx="340885" cy="340885"/>
                </a:xfrm>
                <a:prstGeom prst="star8">
                  <a:avLst/>
                </a:prstGeom>
                <a:solidFill>
                  <a:srgbClr val="FFFFD9"/>
                </a:solidFill>
                <a:ln w="25400" cap="flat" cmpd="dbl" algn="ctr">
                  <a:solidFill>
                    <a:srgbClr val="FF99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Пятно 2 56"/>
                <p:cNvSpPr>
                  <a:spLocks noChangeAspect="1"/>
                </p:cNvSpPr>
                <p:nvPr/>
              </p:nvSpPr>
              <p:spPr>
                <a:xfrm>
                  <a:off x="508958" y="474453"/>
                  <a:ext cx="299190" cy="299190"/>
                </a:xfrm>
                <a:prstGeom prst="irregularSeal2">
                  <a:avLst/>
                </a:prstGeom>
                <a:solidFill>
                  <a:schemeClr val="bg2">
                    <a:lumMod val="75000"/>
                  </a:schemeClr>
                </a:solidFill>
                <a:ln w="3175" cap="flat" cmpd="dbl" algn="ctr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Пятно 2 57"/>
                <p:cNvSpPr>
                  <a:spLocks noChangeAspect="1"/>
                </p:cNvSpPr>
                <p:nvPr/>
              </p:nvSpPr>
              <p:spPr>
                <a:xfrm>
                  <a:off x="293298" y="681487"/>
                  <a:ext cx="224081" cy="224081"/>
                </a:xfrm>
                <a:prstGeom prst="irregularSeal2">
                  <a:avLst/>
                </a:prstGeom>
                <a:solidFill>
                  <a:schemeClr val="bg2">
                    <a:lumMod val="75000"/>
                  </a:schemeClr>
                </a:solidFill>
                <a:ln w="3175" cap="flat" cmpd="dbl" algn="ctr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Пятно 2 58"/>
                <p:cNvSpPr>
                  <a:spLocks noChangeAspect="1"/>
                </p:cNvSpPr>
                <p:nvPr/>
              </p:nvSpPr>
              <p:spPr>
                <a:xfrm>
                  <a:off x="707366" y="586596"/>
                  <a:ext cx="373884" cy="373884"/>
                </a:xfrm>
                <a:prstGeom prst="irregularSeal2">
                  <a:avLst/>
                </a:prstGeom>
                <a:solidFill>
                  <a:schemeClr val="bg2">
                    <a:lumMod val="75000"/>
                  </a:schemeClr>
                </a:solidFill>
                <a:ln w="3175" cap="flat" cmpd="dbl" algn="ctr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4-конечная звезда 59"/>
                <p:cNvSpPr>
                  <a:spLocks noChangeAspect="1"/>
                </p:cNvSpPr>
                <p:nvPr/>
              </p:nvSpPr>
              <p:spPr>
                <a:xfrm>
                  <a:off x="871267" y="370936"/>
                  <a:ext cx="204126" cy="204126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4-конечная звезда 60"/>
                <p:cNvSpPr>
                  <a:spLocks noChangeAspect="1"/>
                </p:cNvSpPr>
                <p:nvPr/>
              </p:nvSpPr>
              <p:spPr>
                <a:xfrm>
                  <a:off x="172528" y="267419"/>
                  <a:ext cx="311403" cy="311403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4-конечная звезда 61"/>
                <p:cNvSpPr>
                  <a:spLocks noChangeAspect="1"/>
                </p:cNvSpPr>
                <p:nvPr/>
              </p:nvSpPr>
              <p:spPr>
                <a:xfrm>
                  <a:off x="508958" y="802256"/>
                  <a:ext cx="256665" cy="256665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4" name="Пятно 2 53"/>
              <p:cNvSpPr>
                <a:spLocks noChangeAspect="1"/>
              </p:cNvSpPr>
              <p:nvPr/>
            </p:nvSpPr>
            <p:spPr>
              <a:xfrm>
                <a:off x="1423358" y="319178"/>
                <a:ext cx="285609" cy="285609"/>
              </a:xfrm>
              <a:prstGeom prst="irregularSeal2">
                <a:avLst/>
              </a:prstGeom>
              <a:solidFill>
                <a:schemeClr val="bg2">
                  <a:lumMod val="75000"/>
                </a:schemeClr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" name="4-конечная звезда 54"/>
              <p:cNvSpPr>
                <a:spLocks noChangeAspect="1"/>
              </p:cNvSpPr>
              <p:nvPr/>
            </p:nvSpPr>
            <p:spPr>
              <a:xfrm>
                <a:off x="1742536" y="862642"/>
                <a:ext cx="142468" cy="142468"/>
              </a:xfrm>
              <a:prstGeom prst="star4">
                <a:avLst/>
              </a:prstGeom>
              <a:solidFill>
                <a:srgbClr val="FF9900"/>
              </a:solidFill>
              <a:ln w="317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2078966" y="0"/>
              <a:ext cx="1995805" cy="1995805"/>
              <a:chOff x="0" y="0"/>
              <a:chExt cx="1996342" cy="1996342"/>
            </a:xfrm>
          </p:grpSpPr>
          <p:sp>
            <p:nvSpPr>
              <p:cNvPr id="30" name="Овал 29"/>
              <p:cNvSpPr>
                <a:spLocks noChangeAspect="1"/>
              </p:cNvSpPr>
              <p:nvPr/>
            </p:nvSpPr>
            <p:spPr>
              <a:xfrm>
                <a:off x="0" y="0"/>
                <a:ext cx="1996342" cy="1996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" name="8-конечная звезда 30"/>
              <p:cNvSpPr>
                <a:spLocks noChangeAspect="1"/>
              </p:cNvSpPr>
              <p:nvPr/>
            </p:nvSpPr>
            <p:spPr>
              <a:xfrm>
                <a:off x="103517" y="802257"/>
                <a:ext cx="373884" cy="373884"/>
              </a:xfrm>
              <a:prstGeom prst="star8">
                <a:avLst/>
              </a:prstGeom>
              <a:solidFill>
                <a:srgbClr val="FFFF99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" name="Пятно 2 31"/>
              <p:cNvSpPr>
                <a:spLocks noChangeAspect="1"/>
              </p:cNvSpPr>
              <p:nvPr/>
            </p:nvSpPr>
            <p:spPr>
              <a:xfrm>
                <a:off x="819509" y="1613140"/>
                <a:ext cx="264418" cy="264418"/>
              </a:xfrm>
              <a:prstGeom prst="irregularSeal2">
                <a:avLst/>
              </a:prstGeom>
              <a:solidFill>
                <a:schemeClr val="bg2">
                  <a:lumMod val="75000"/>
                </a:schemeClr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" name="8-конечная звезда 32"/>
              <p:cNvSpPr>
                <a:spLocks noChangeAspect="1"/>
              </p:cNvSpPr>
              <p:nvPr/>
            </p:nvSpPr>
            <p:spPr>
              <a:xfrm>
                <a:off x="810883" y="94891"/>
                <a:ext cx="373884" cy="373884"/>
              </a:xfrm>
              <a:prstGeom prst="star8">
                <a:avLst/>
              </a:prstGeom>
              <a:solidFill>
                <a:srgbClr val="FFFF99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" name="Пятно 2 33"/>
              <p:cNvSpPr>
                <a:spLocks noChangeAspect="1"/>
              </p:cNvSpPr>
              <p:nvPr/>
            </p:nvSpPr>
            <p:spPr>
              <a:xfrm>
                <a:off x="362309" y="319178"/>
                <a:ext cx="373884" cy="373884"/>
              </a:xfrm>
              <a:prstGeom prst="irregularSeal2">
                <a:avLst/>
              </a:prstGeom>
              <a:solidFill>
                <a:srgbClr val="66FF99"/>
              </a:solidFill>
              <a:ln w="3175" cap="flat" cmpd="dbl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5" name="4-конечная звезда 34"/>
              <p:cNvSpPr>
                <a:spLocks noChangeAspect="1"/>
              </p:cNvSpPr>
              <p:nvPr/>
            </p:nvSpPr>
            <p:spPr>
              <a:xfrm>
                <a:off x="345056" y="1293963"/>
                <a:ext cx="271412" cy="271385"/>
              </a:xfrm>
              <a:prstGeom prst="star4">
                <a:avLst/>
              </a:prstGeom>
              <a:solidFill>
                <a:srgbClr val="FF9900"/>
              </a:solidFill>
              <a:ln w="317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474453" y="422695"/>
                <a:ext cx="1267606" cy="1267606"/>
                <a:chOff x="0" y="0"/>
                <a:chExt cx="1267606" cy="1267606"/>
              </a:xfrm>
            </p:grpSpPr>
            <p:sp>
              <p:nvSpPr>
                <p:cNvPr id="39" name="8-конечная звезда 38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267606" cy="1267606"/>
                </a:xfrm>
                <a:prstGeom prst="star8">
                  <a:avLst/>
                </a:prstGeom>
                <a:solidFill>
                  <a:srgbClr val="FFFFE7"/>
                </a:solidFill>
                <a:ln w="28575" cap="flat" cmpd="dbl" algn="ctr">
                  <a:solidFill>
                    <a:srgbClr val="FF99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8-конечная звезда 39"/>
                <p:cNvSpPr>
                  <a:spLocks noChangeAspect="1"/>
                </p:cNvSpPr>
                <p:nvPr/>
              </p:nvSpPr>
              <p:spPr>
                <a:xfrm>
                  <a:off x="483079" y="120770"/>
                  <a:ext cx="340885" cy="340885"/>
                </a:xfrm>
                <a:prstGeom prst="star8">
                  <a:avLst/>
                </a:prstGeom>
                <a:solidFill>
                  <a:srgbClr val="FFFFD9"/>
                </a:solidFill>
                <a:ln w="25400" cap="flat" cmpd="dbl" algn="ctr">
                  <a:solidFill>
                    <a:srgbClr val="FF99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Пятно 2 40"/>
                <p:cNvSpPr>
                  <a:spLocks noChangeAspect="1"/>
                </p:cNvSpPr>
                <p:nvPr/>
              </p:nvSpPr>
              <p:spPr>
                <a:xfrm>
                  <a:off x="508958" y="474453"/>
                  <a:ext cx="299190" cy="299190"/>
                </a:xfrm>
                <a:prstGeom prst="irregularSeal2">
                  <a:avLst/>
                </a:prstGeom>
                <a:solidFill>
                  <a:srgbClr val="66FF99"/>
                </a:solidFill>
                <a:ln w="3175" cap="flat" cmpd="dbl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Пятно 2 41"/>
                <p:cNvSpPr>
                  <a:spLocks noChangeAspect="1"/>
                </p:cNvSpPr>
                <p:nvPr/>
              </p:nvSpPr>
              <p:spPr>
                <a:xfrm>
                  <a:off x="293298" y="681487"/>
                  <a:ext cx="224081" cy="224081"/>
                </a:xfrm>
                <a:prstGeom prst="irregularSeal2">
                  <a:avLst/>
                </a:prstGeom>
                <a:solidFill>
                  <a:srgbClr val="66FF99"/>
                </a:solidFill>
                <a:ln w="3175" cap="flat" cmpd="dbl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Пятно 2 42"/>
                <p:cNvSpPr>
                  <a:spLocks noChangeAspect="1"/>
                </p:cNvSpPr>
                <p:nvPr/>
              </p:nvSpPr>
              <p:spPr>
                <a:xfrm>
                  <a:off x="707366" y="586596"/>
                  <a:ext cx="373884" cy="373884"/>
                </a:xfrm>
                <a:prstGeom prst="irregularSeal2">
                  <a:avLst/>
                </a:prstGeom>
                <a:solidFill>
                  <a:srgbClr val="66FF99"/>
                </a:solidFill>
                <a:ln w="3175" cap="flat" cmpd="dbl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4-конечная звезда 43"/>
                <p:cNvSpPr>
                  <a:spLocks noChangeAspect="1"/>
                </p:cNvSpPr>
                <p:nvPr/>
              </p:nvSpPr>
              <p:spPr>
                <a:xfrm>
                  <a:off x="871267" y="370936"/>
                  <a:ext cx="204126" cy="204126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4-конечная звезда 44"/>
                <p:cNvSpPr>
                  <a:spLocks noChangeAspect="1"/>
                </p:cNvSpPr>
                <p:nvPr/>
              </p:nvSpPr>
              <p:spPr>
                <a:xfrm>
                  <a:off x="172528" y="267419"/>
                  <a:ext cx="311403" cy="311403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4-конечная звезда 45"/>
                <p:cNvSpPr>
                  <a:spLocks noChangeAspect="1"/>
                </p:cNvSpPr>
                <p:nvPr/>
              </p:nvSpPr>
              <p:spPr>
                <a:xfrm>
                  <a:off x="508958" y="802256"/>
                  <a:ext cx="256665" cy="256665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7" name="Пятно 2 36"/>
              <p:cNvSpPr>
                <a:spLocks noChangeAspect="1"/>
              </p:cNvSpPr>
              <p:nvPr/>
            </p:nvSpPr>
            <p:spPr>
              <a:xfrm>
                <a:off x="1423358" y="319178"/>
                <a:ext cx="285609" cy="285609"/>
              </a:xfrm>
              <a:prstGeom prst="irregularSeal2">
                <a:avLst/>
              </a:prstGeom>
              <a:solidFill>
                <a:schemeClr val="bg2">
                  <a:lumMod val="75000"/>
                </a:schemeClr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8" name="4-конечная звезда 37"/>
              <p:cNvSpPr>
                <a:spLocks noChangeAspect="1"/>
              </p:cNvSpPr>
              <p:nvPr/>
            </p:nvSpPr>
            <p:spPr>
              <a:xfrm>
                <a:off x="1742536" y="862642"/>
                <a:ext cx="142468" cy="142468"/>
              </a:xfrm>
              <a:prstGeom prst="star4">
                <a:avLst/>
              </a:prstGeom>
              <a:solidFill>
                <a:srgbClr val="FF9900"/>
              </a:solidFill>
              <a:ln w="317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149306" y="0"/>
              <a:ext cx="1995805" cy="1995805"/>
              <a:chOff x="0" y="0"/>
              <a:chExt cx="1996342" cy="1996342"/>
            </a:xfrm>
          </p:grpSpPr>
          <p:sp>
            <p:nvSpPr>
              <p:cNvPr id="13" name="8-конечная звезда 12"/>
              <p:cNvSpPr>
                <a:spLocks noChangeAspect="1"/>
              </p:cNvSpPr>
              <p:nvPr/>
            </p:nvSpPr>
            <p:spPr>
              <a:xfrm>
                <a:off x="0" y="0"/>
                <a:ext cx="1996342" cy="1996342"/>
              </a:xfrm>
              <a:prstGeom prst="star8">
                <a:avLst/>
              </a:prstGeom>
              <a:solidFill>
                <a:srgbClr val="FFFFE7"/>
              </a:solidFill>
              <a:ln w="34925" cap="flat" cmpd="dbl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8-конечная звезда 13"/>
              <p:cNvSpPr>
                <a:spLocks noChangeAspect="1"/>
              </p:cNvSpPr>
              <p:nvPr/>
            </p:nvSpPr>
            <p:spPr>
              <a:xfrm>
                <a:off x="103517" y="802257"/>
                <a:ext cx="373884" cy="373884"/>
              </a:xfrm>
              <a:prstGeom prst="star8">
                <a:avLst/>
              </a:prstGeom>
              <a:solidFill>
                <a:srgbClr val="FFFF99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Пятно 2 14"/>
              <p:cNvSpPr>
                <a:spLocks noChangeAspect="1"/>
              </p:cNvSpPr>
              <p:nvPr/>
            </p:nvSpPr>
            <p:spPr>
              <a:xfrm>
                <a:off x="819509" y="1613140"/>
                <a:ext cx="264418" cy="264418"/>
              </a:xfrm>
              <a:prstGeom prst="irregularSeal2">
                <a:avLst/>
              </a:prstGeom>
              <a:solidFill>
                <a:srgbClr val="66FF99"/>
              </a:solidFill>
              <a:ln w="3175" cap="flat" cmpd="dbl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8-конечная звезда 15"/>
              <p:cNvSpPr>
                <a:spLocks noChangeAspect="1"/>
              </p:cNvSpPr>
              <p:nvPr/>
            </p:nvSpPr>
            <p:spPr>
              <a:xfrm>
                <a:off x="810883" y="94891"/>
                <a:ext cx="373884" cy="373884"/>
              </a:xfrm>
              <a:prstGeom prst="star8">
                <a:avLst/>
              </a:prstGeom>
              <a:solidFill>
                <a:srgbClr val="FFFF99"/>
              </a:solidFill>
              <a:ln w="3175" cap="flat" cmpd="dbl" algn="ctr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Пятно 2 16"/>
              <p:cNvSpPr>
                <a:spLocks noChangeAspect="1"/>
              </p:cNvSpPr>
              <p:nvPr/>
            </p:nvSpPr>
            <p:spPr>
              <a:xfrm>
                <a:off x="362309" y="319178"/>
                <a:ext cx="373884" cy="373884"/>
              </a:xfrm>
              <a:prstGeom prst="irregularSeal2">
                <a:avLst/>
              </a:prstGeom>
              <a:solidFill>
                <a:srgbClr val="66FF99"/>
              </a:solidFill>
              <a:ln w="3175" cap="flat" cmpd="dbl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4-конечная звезда 17"/>
              <p:cNvSpPr>
                <a:spLocks noChangeAspect="1"/>
              </p:cNvSpPr>
              <p:nvPr/>
            </p:nvSpPr>
            <p:spPr>
              <a:xfrm>
                <a:off x="345056" y="1293963"/>
                <a:ext cx="271412" cy="271385"/>
              </a:xfrm>
              <a:prstGeom prst="star4">
                <a:avLst/>
              </a:prstGeom>
              <a:solidFill>
                <a:srgbClr val="FF9900"/>
              </a:solidFill>
              <a:ln w="317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474453" y="422695"/>
                <a:ext cx="1267606" cy="1267606"/>
                <a:chOff x="0" y="0"/>
                <a:chExt cx="1267606" cy="1267606"/>
              </a:xfrm>
            </p:grpSpPr>
            <p:sp>
              <p:nvSpPr>
                <p:cNvPr id="22" name="8-конечная звезда 21"/>
                <p:cNvSpPr>
                  <a:spLocks noChangeAspect="1"/>
                </p:cNvSpPr>
                <p:nvPr/>
              </p:nvSpPr>
              <p:spPr>
                <a:xfrm>
                  <a:off x="0" y="0"/>
                  <a:ext cx="1267606" cy="1267606"/>
                </a:xfrm>
                <a:prstGeom prst="star8">
                  <a:avLst/>
                </a:prstGeom>
                <a:solidFill>
                  <a:srgbClr val="FFFFE7"/>
                </a:solidFill>
                <a:ln w="31750" cap="flat" cmpd="dbl" algn="ctr">
                  <a:solidFill>
                    <a:srgbClr val="FF99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8-конечная звезда 22"/>
                <p:cNvSpPr>
                  <a:spLocks noChangeAspect="1"/>
                </p:cNvSpPr>
                <p:nvPr/>
              </p:nvSpPr>
              <p:spPr>
                <a:xfrm>
                  <a:off x="483079" y="120770"/>
                  <a:ext cx="340885" cy="340885"/>
                </a:xfrm>
                <a:prstGeom prst="star8">
                  <a:avLst/>
                </a:prstGeom>
                <a:solidFill>
                  <a:srgbClr val="FFFFD9"/>
                </a:solidFill>
                <a:ln w="25400" cap="flat" cmpd="dbl" algn="ctr">
                  <a:solidFill>
                    <a:srgbClr val="FF99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Пятно 2 23"/>
                <p:cNvSpPr>
                  <a:spLocks noChangeAspect="1"/>
                </p:cNvSpPr>
                <p:nvPr/>
              </p:nvSpPr>
              <p:spPr>
                <a:xfrm>
                  <a:off x="508958" y="474453"/>
                  <a:ext cx="299190" cy="299190"/>
                </a:xfrm>
                <a:prstGeom prst="irregularSeal2">
                  <a:avLst/>
                </a:prstGeom>
                <a:solidFill>
                  <a:srgbClr val="66FF99"/>
                </a:solidFill>
                <a:ln w="3175" cap="flat" cmpd="dbl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Пятно 2 24"/>
                <p:cNvSpPr>
                  <a:spLocks noChangeAspect="1"/>
                </p:cNvSpPr>
                <p:nvPr/>
              </p:nvSpPr>
              <p:spPr>
                <a:xfrm>
                  <a:off x="293298" y="681487"/>
                  <a:ext cx="224081" cy="224081"/>
                </a:xfrm>
                <a:prstGeom prst="irregularSeal2">
                  <a:avLst/>
                </a:prstGeom>
                <a:solidFill>
                  <a:srgbClr val="66FF99"/>
                </a:solidFill>
                <a:ln w="3175" cap="flat" cmpd="dbl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Пятно 2 25"/>
                <p:cNvSpPr>
                  <a:spLocks noChangeAspect="1"/>
                </p:cNvSpPr>
                <p:nvPr/>
              </p:nvSpPr>
              <p:spPr>
                <a:xfrm>
                  <a:off x="707366" y="586596"/>
                  <a:ext cx="373884" cy="373884"/>
                </a:xfrm>
                <a:prstGeom prst="irregularSeal2">
                  <a:avLst/>
                </a:prstGeom>
                <a:solidFill>
                  <a:srgbClr val="66FF99"/>
                </a:solidFill>
                <a:ln w="3175" cap="flat" cmpd="dbl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4-конечная звезда 26"/>
                <p:cNvSpPr>
                  <a:spLocks noChangeAspect="1"/>
                </p:cNvSpPr>
                <p:nvPr/>
              </p:nvSpPr>
              <p:spPr>
                <a:xfrm>
                  <a:off x="871267" y="370936"/>
                  <a:ext cx="204126" cy="204126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4-конечная звезда 27"/>
                <p:cNvSpPr>
                  <a:spLocks noChangeAspect="1"/>
                </p:cNvSpPr>
                <p:nvPr/>
              </p:nvSpPr>
              <p:spPr>
                <a:xfrm>
                  <a:off x="172528" y="267419"/>
                  <a:ext cx="311403" cy="311403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4-конечная звезда 28"/>
                <p:cNvSpPr>
                  <a:spLocks noChangeAspect="1"/>
                </p:cNvSpPr>
                <p:nvPr/>
              </p:nvSpPr>
              <p:spPr>
                <a:xfrm>
                  <a:off x="508958" y="802256"/>
                  <a:ext cx="256665" cy="256665"/>
                </a:xfrm>
                <a:prstGeom prst="star4">
                  <a:avLst/>
                </a:prstGeom>
                <a:solidFill>
                  <a:srgbClr val="FF9900"/>
                </a:solidFill>
                <a:ln w="3175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" name="Пятно 2 19"/>
              <p:cNvSpPr>
                <a:spLocks noChangeAspect="1"/>
              </p:cNvSpPr>
              <p:nvPr/>
            </p:nvSpPr>
            <p:spPr>
              <a:xfrm>
                <a:off x="1423358" y="319178"/>
                <a:ext cx="285609" cy="285609"/>
              </a:xfrm>
              <a:prstGeom prst="irregularSeal2">
                <a:avLst/>
              </a:prstGeom>
              <a:solidFill>
                <a:srgbClr val="66FF99"/>
              </a:solidFill>
              <a:ln w="3175" cap="flat" cmpd="dbl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4-конечная звезда 20"/>
              <p:cNvSpPr>
                <a:spLocks noChangeAspect="1"/>
              </p:cNvSpPr>
              <p:nvPr/>
            </p:nvSpPr>
            <p:spPr>
              <a:xfrm>
                <a:off x="1742536" y="862642"/>
                <a:ext cx="142468" cy="142468"/>
              </a:xfrm>
              <a:prstGeom prst="star4">
                <a:avLst/>
              </a:prstGeom>
              <a:solidFill>
                <a:srgbClr val="FF9900"/>
              </a:solidFill>
              <a:ln w="317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35056" y="5914803"/>
            <a:ext cx="5478989" cy="681038"/>
          </a:xfrm>
          <a:prstGeom prst="roundRect">
            <a:avLst/>
          </a:prstGeom>
          <a:solidFill>
            <a:srgbClr val="FFFFCC"/>
          </a:solidFill>
          <a:ln w="28575" cmpd="sng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 Black" pitchFamily="34" charset="0"/>
              </a:rPr>
              <a:t>С</a:t>
            </a:r>
            <a:r>
              <a:rPr lang="ru-RU" sz="1050" dirty="0" smtClean="0">
                <a:latin typeface="Arial Black" pitchFamily="34" charset="0"/>
              </a:rPr>
              <a:t>ОЗДАНИЕ</a:t>
            </a:r>
            <a:r>
              <a:rPr lang="en-US" sz="1050" dirty="0" smtClean="0">
                <a:latin typeface="Arial Black" pitchFamily="34" charset="0"/>
              </a:rPr>
              <a:t> </a:t>
            </a:r>
            <a:r>
              <a:rPr lang="ru-RU" sz="1050" dirty="0" smtClean="0">
                <a:latin typeface="Arial Black" pitchFamily="34" charset="0"/>
              </a:rPr>
              <a:t> ИЕРАРХИИ</a:t>
            </a:r>
            <a:r>
              <a:rPr lang="en-US" sz="1050" dirty="0" smtClean="0">
                <a:latin typeface="Arial Black" pitchFamily="34" charset="0"/>
              </a:rPr>
              <a:t>  </a:t>
            </a:r>
            <a:r>
              <a:rPr lang="ru-RU" sz="1050" dirty="0" smtClean="0">
                <a:latin typeface="Arial Black" pitchFamily="34" charset="0"/>
              </a:rPr>
              <a:t>УПРАВЛЯЕМЫХ </a:t>
            </a:r>
            <a:r>
              <a:rPr lang="ru-RU" sz="1100" dirty="0" smtClean="0">
                <a:latin typeface="Arial Black" pitchFamily="34" charset="0"/>
              </a:rPr>
              <a:t>ПТС</a:t>
            </a:r>
          </a:p>
          <a:p>
            <a:r>
              <a:rPr lang="ru-RU" sz="1100" dirty="0" smtClean="0">
                <a:latin typeface="Arial Black" pitchFamily="34" charset="0"/>
              </a:rPr>
              <a:t>   </a:t>
            </a:r>
            <a:r>
              <a:rPr lang="ru-RU" sz="1100" b="1" dirty="0" smtClean="0"/>
              <a:t>технический </a:t>
            </a:r>
            <a:r>
              <a:rPr lang="ru-RU" sz="1100" b="1" dirty="0"/>
              <a:t>объект;     </a:t>
            </a:r>
            <a:r>
              <a:rPr lang="ru-RU" sz="1100" b="1" dirty="0" smtClean="0"/>
              <a:t>    неуправляемая ПТС;           управляемая ПТС;</a:t>
            </a:r>
            <a:br>
              <a:rPr lang="ru-RU" sz="1100" b="1" dirty="0" smtClean="0"/>
            </a:br>
            <a:r>
              <a:rPr lang="ru-RU" sz="1100" b="1" dirty="0" smtClean="0"/>
              <a:t>        экосистема</a:t>
            </a:r>
            <a:r>
              <a:rPr lang="ru-RU" sz="1100" b="1" dirty="0"/>
              <a:t>;     </a:t>
            </a:r>
            <a:r>
              <a:rPr lang="ru-RU" sz="1100" b="1" dirty="0" smtClean="0"/>
              <a:t>    деградирующая </a:t>
            </a:r>
            <a:r>
              <a:rPr lang="ru-RU" sz="1100" b="1" dirty="0"/>
              <a:t>экосистема</a:t>
            </a:r>
            <a:r>
              <a:rPr lang="ru-RU" sz="1100" b="1" dirty="0" smtClean="0"/>
              <a:t>. </a:t>
            </a: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7" y="6160846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26" y="6136284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48" y="6132803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4" y="6323991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09" y="6323991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9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35800" y="6505575"/>
            <a:ext cx="2133600" cy="365125"/>
          </a:xfrm>
        </p:spPr>
        <p:txBody>
          <a:bodyPr/>
          <a:lstStyle/>
          <a:p>
            <a:fld id="{8BBCD8A6-5AAB-4D23-BF3A-60B22CA6C3A3}" type="slidenum">
              <a:rPr lang="ru-RU" sz="1600" smtClean="0">
                <a:solidFill>
                  <a:schemeClr val="tx1"/>
                </a:solidFill>
                <a:latin typeface="+mj-lt"/>
              </a:rPr>
              <a:pPr/>
              <a:t>8</a:t>
            </a:fld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6156176" y="2420888"/>
            <a:ext cx="357847" cy="398793"/>
          </a:xfrm>
          <a:prstGeom prst="downArrow">
            <a:avLst/>
          </a:prstGeom>
          <a:solidFill>
            <a:srgbClr val="009900"/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156176" y="4437112"/>
            <a:ext cx="357847" cy="398793"/>
          </a:xfrm>
          <a:prstGeom prst="downArrow">
            <a:avLst/>
          </a:prstGeom>
          <a:solidFill>
            <a:srgbClr val="009900"/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4399848" y="764704"/>
            <a:ext cx="4680000" cy="600579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0340" y="764704"/>
            <a:ext cx="4248000" cy="600579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 rot="10800000" flipV="1">
            <a:off x="0" y="409762"/>
            <a:ext cx="4572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Г</a:t>
            </a: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идроэлектростанции</a:t>
            </a:r>
            <a:endParaRPr lang="ru-RU" sz="1400" cap="all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rot="10800000" flipV="1">
            <a:off x="4427984" y="409762"/>
            <a:ext cx="47160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</a:t>
            </a:r>
            <a:r>
              <a:rPr lang="ru-RU" sz="1400" cap="all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риливные  электростанции </a:t>
            </a:r>
            <a:endParaRPr lang="ru-RU" sz="1400" cap="all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 rot="10800000" flipV="1">
            <a:off x="0" y="44625"/>
            <a:ext cx="9144000" cy="4320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        </a:t>
            </a: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Э</a:t>
            </a:r>
            <a:r>
              <a:rPr lang="ru-RU" sz="26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кологические</a:t>
            </a:r>
            <a:r>
              <a:rPr lang="en-US" sz="26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600" cap="all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регуляторы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3" cstate="screen">
            <a:lum bright="15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88" y="857956"/>
            <a:ext cx="1440000" cy="1440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Рисунок 35"/>
          <p:cNvPicPr/>
          <p:nvPr/>
        </p:nvPicPr>
        <p:blipFill>
          <a:blip r:embed="rId4" cstate="screen">
            <a:lum bright="7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60" y="1962671"/>
            <a:ext cx="1440000" cy="1440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screen">
            <a:lum bright="-1000" contras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0" y="1036644"/>
            <a:ext cx="2520280" cy="1440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4648459" y="2078664"/>
            <a:ext cx="2808312" cy="432048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Б</a:t>
            </a:r>
            <a: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АРЕНЦЕВО МОРЕ, ГУБА </a:t>
            </a: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Д</a:t>
            </a:r>
            <a: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ОЛГАЯ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565494" y="2898615"/>
            <a:ext cx="1800200" cy="432048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Б</a:t>
            </a:r>
            <a: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АССЕЙН</a:t>
            </a:r>
            <a:b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</a:b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К</a:t>
            </a:r>
            <a: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ИСЛОГУБСКОЙ </a:t>
            </a: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ПЭС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541732" y="800806"/>
            <a:ext cx="1584176" cy="432048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050" b="1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  <a:t>Б</a:t>
            </a:r>
            <a:r>
              <a:rPr lang="ru-RU" altLang="zh-CN" sz="800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  <a:t>ЕЛОЕ МОРЕ,</a:t>
            </a:r>
            <a:br>
              <a:rPr lang="ru-RU" altLang="zh-CN" sz="800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</a:br>
            <a:r>
              <a:rPr lang="ru-RU" altLang="zh-CN" sz="1050" b="1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  <a:t>М</a:t>
            </a:r>
            <a:r>
              <a:rPr lang="ru-RU" altLang="zh-CN" sz="800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  <a:t>ЕЗЕНСКИЙ ЗАЛИВ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D8A6-5AAB-4D23-BF3A-60B22CA6C3A3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/>
              <a:t>9</a:t>
            </a:fld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lum bright="7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1196" y="861672"/>
            <a:ext cx="1440000" cy="144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300" y="1800700"/>
            <a:ext cx="1440000" cy="14400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33348" y="2780923"/>
            <a:ext cx="1413670" cy="504056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Р</a:t>
            </a:r>
            <a: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ЫБИНСКАЯ </a:t>
            </a: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ГЭС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604814" y="765845"/>
            <a:ext cx="1413670" cy="504056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Б</a:t>
            </a:r>
            <a:r>
              <a:rPr lang="ru-RU" altLang="zh-CN" sz="80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УРЕЙСКАЯ </a:t>
            </a:r>
            <a:r>
              <a:rPr lang="ru-RU" altLang="zh-CN" sz="1050" b="1" dirty="0" smtClean="0">
                <a:solidFill>
                  <a:schemeClr val="bg1"/>
                </a:solidFill>
                <a:latin typeface="+mj-lt"/>
                <a:ea typeface="SimSun" pitchFamily="2" charset="-122"/>
                <a:cs typeface="Times New Roman" pitchFamily="18" charset="0"/>
              </a:rPr>
              <a:t>ГЭС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8" cstate="screen">
            <a:lum bright="1000" contras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28" y="1960374"/>
            <a:ext cx="1440000" cy="1440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" name="Прямоугольник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037426053"/>
              </p:ext>
            </p:extLst>
          </p:nvPr>
        </p:nvGraphicFramePr>
        <p:xfrm>
          <a:off x="4503290" y="3951528"/>
          <a:ext cx="4494659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40972703"/>
              </p:ext>
            </p:extLst>
          </p:nvPr>
        </p:nvGraphicFramePr>
        <p:xfrm>
          <a:off x="160220" y="3951528"/>
          <a:ext cx="4027408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628925" y="1916832"/>
            <a:ext cx="1584176" cy="504056"/>
          </a:xfrm>
          <a:prstGeom prst="rect">
            <a:avLst/>
          </a:prstGeom>
          <a:noFill/>
          <a:ln w="5715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С</a:t>
            </a:r>
            <a:r>
              <a:rPr kumimoji="0" lang="ru-RU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АЯНО-</a:t>
            </a:r>
            <a:r>
              <a:rPr lang="ru-RU" altLang="zh-CN" sz="1050" b="1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  <a:t>Ш</a:t>
            </a:r>
            <a:r>
              <a:rPr kumimoji="0" lang="ru-RU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УШЕНСКАЯ </a:t>
            </a:r>
            <a: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/>
            </a:r>
            <a:br>
              <a:rPr kumimoji="0" lang="en-US" altLang="zh-CN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</a:br>
            <a:r>
              <a:rPr lang="ru-RU" altLang="zh-CN" sz="1050" b="1" dirty="0" smtClean="0">
                <a:solidFill>
                  <a:schemeClr val="tx1"/>
                </a:solidFill>
                <a:latin typeface="+mj-lt"/>
                <a:ea typeface="SimSun" pitchFamily="2" charset="-122"/>
                <a:cs typeface="Times New Roman" pitchFamily="18" charset="0"/>
              </a:rPr>
              <a:t>ГЭС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 rot="10800000" flipV="1">
            <a:off x="97108" y="3467100"/>
            <a:ext cx="4176000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36000" rIns="36000" bIns="3600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Э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КОЛОГИЧЕСКАЯ ОПТИМИЗАЦИЯ </a:t>
            </a: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ГЭС</a:t>
            </a:r>
            <a:endParaRPr lang="ru-RU" sz="1400" cap="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 rot="10800000" flipV="1">
            <a:off x="4493063" y="3467100"/>
            <a:ext cx="4500000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36000" tIns="36000" rIns="36000" bIns="3600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Э</a:t>
            </a:r>
            <a:r>
              <a:rPr lang="ru-RU" sz="14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КОЛОГИЧЕСКАЯ ОПТИМИЗАЦИЯ </a:t>
            </a:r>
            <a:r>
              <a:rPr lang="ru-RU" sz="1600" cap="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ПЭС</a:t>
            </a:r>
            <a:endParaRPr lang="ru-RU" sz="1400" cap="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Номер слайда 20"/>
          <p:cNvSpPr txBox="1">
            <a:spLocks/>
          </p:cNvSpPr>
          <p:nvPr/>
        </p:nvSpPr>
        <p:spPr>
          <a:xfrm>
            <a:off x="7035800" y="65055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D8A6-5AAB-4D23-BF3A-60B22CA6C3A3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нют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 и мо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ннина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 prstMaterial="softEdge"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1316</Words>
  <Application>Microsoft Office PowerPoint</Application>
  <PresentationFormat>Экран (4:3)</PresentationFormat>
  <Paragraphs>375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Тема Office и моя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управляемых ПТС</dc:title>
  <dc:creator>Суздалева А.Л.</dc:creator>
  <cp:lastModifiedBy>SuzdalevaAL</cp:lastModifiedBy>
  <cp:revision>13</cp:revision>
  <dcterms:created xsi:type="dcterms:W3CDTF">2016-09-06T06:57:53Z</dcterms:created>
  <dcterms:modified xsi:type="dcterms:W3CDTF">2016-09-18T14:51:20Z</dcterms:modified>
</cp:coreProperties>
</file>